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81" r:id="rId20"/>
    <p:sldId id="279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>
      <p:cViewPr>
        <p:scale>
          <a:sx n="83" d="100"/>
          <a:sy n="83" d="100"/>
        </p:scale>
        <p:origin x="169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1A507-F1A5-46EC-9C6F-E62547654D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4EF1B9-812E-49B3-97CF-B720568C5CCE}">
      <dgm:prSet/>
      <dgm:spPr/>
      <dgm:t>
        <a:bodyPr/>
        <a:lstStyle/>
        <a:p>
          <a:r>
            <a:rPr lang="en-IN" b="0" i="0"/>
            <a:t>Application Features</a:t>
          </a:r>
          <a:endParaRPr lang="en-US"/>
        </a:p>
      </dgm:t>
    </dgm:pt>
    <dgm:pt modelId="{398DC0B5-9F32-4162-B849-A62BECADF131}" type="parTrans" cxnId="{AD82DDFC-4EE8-4774-8808-378195044C86}">
      <dgm:prSet/>
      <dgm:spPr/>
      <dgm:t>
        <a:bodyPr/>
        <a:lstStyle/>
        <a:p>
          <a:endParaRPr lang="en-US"/>
        </a:p>
      </dgm:t>
    </dgm:pt>
    <dgm:pt modelId="{73DE6F41-7A97-4877-B00A-281365641CC3}" type="sibTrans" cxnId="{AD82DDFC-4EE8-4774-8808-378195044C86}">
      <dgm:prSet/>
      <dgm:spPr/>
      <dgm:t>
        <a:bodyPr/>
        <a:lstStyle/>
        <a:p>
          <a:endParaRPr lang="en-US"/>
        </a:p>
      </dgm:t>
    </dgm:pt>
    <dgm:pt modelId="{3E5F14E3-54FA-4A72-8DB0-FBF90E6071D7}">
      <dgm:prSet/>
      <dgm:spPr/>
      <dgm:t>
        <a:bodyPr/>
        <a:lstStyle/>
        <a:p>
          <a:r>
            <a:rPr lang="en-US" dirty="0"/>
            <a:t>Application UI</a:t>
          </a:r>
        </a:p>
      </dgm:t>
    </dgm:pt>
    <dgm:pt modelId="{8CE12CCC-2AC3-4DC8-9A5F-5A2AA0EA213B}" type="parTrans" cxnId="{803E6323-7D1A-4DA3-8867-5BD3A5F1805E}">
      <dgm:prSet/>
      <dgm:spPr/>
      <dgm:t>
        <a:bodyPr/>
        <a:lstStyle/>
        <a:p>
          <a:endParaRPr lang="en-US"/>
        </a:p>
      </dgm:t>
    </dgm:pt>
    <dgm:pt modelId="{662173BF-4431-4668-9559-ADF5FE6EDA09}" type="sibTrans" cxnId="{803E6323-7D1A-4DA3-8867-5BD3A5F1805E}">
      <dgm:prSet/>
      <dgm:spPr/>
      <dgm:t>
        <a:bodyPr/>
        <a:lstStyle/>
        <a:p>
          <a:endParaRPr lang="en-US"/>
        </a:p>
      </dgm:t>
    </dgm:pt>
    <dgm:pt modelId="{4A6FEEFE-0116-4156-9996-A50196B430E3}">
      <dgm:prSet/>
      <dgm:spPr/>
      <dgm:t>
        <a:bodyPr/>
        <a:lstStyle/>
        <a:p>
          <a:r>
            <a:rPr lang="en-IN" b="0" i="0"/>
            <a:t>Tools Used</a:t>
          </a:r>
          <a:endParaRPr lang="en-US"/>
        </a:p>
      </dgm:t>
    </dgm:pt>
    <dgm:pt modelId="{BA581DE6-575D-4EF4-8857-1BD06AC6F5F0}" type="parTrans" cxnId="{509BF916-3B65-4E97-AE33-CA39D47A8320}">
      <dgm:prSet/>
      <dgm:spPr/>
      <dgm:t>
        <a:bodyPr/>
        <a:lstStyle/>
        <a:p>
          <a:endParaRPr lang="en-US"/>
        </a:p>
      </dgm:t>
    </dgm:pt>
    <dgm:pt modelId="{D83D2B9C-AF8C-493A-8366-C7FD00C61948}" type="sibTrans" cxnId="{509BF916-3B65-4E97-AE33-CA39D47A8320}">
      <dgm:prSet/>
      <dgm:spPr/>
      <dgm:t>
        <a:bodyPr/>
        <a:lstStyle/>
        <a:p>
          <a:endParaRPr lang="en-US"/>
        </a:p>
      </dgm:t>
    </dgm:pt>
    <dgm:pt modelId="{ED3A8A59-0DF2-45FC-90C4-86819A6D99EF}">
      <dgm:prSet/>
      <dgm:spPr/>
      <dgm:t>
        <a:bodyPr/>
        <a:lstStyle/>
        <a:p>
          <a:r>
            <a:rPr lang="en-IN" b="0" i="0"/>
            <a:t>Learning</a:t>
          </a:r>
          <a:endParaRPr lang="en-US"/>
        </a:p>
      </dgm:t>
    </dgm:pt>
    <dgm:pt modelId="{1490AF77-81BA-41FB-B23B-092AD517BCD1}" type="parTrans" cxnId="{C8368F7E-1558-49CF-AA25-B1BC7C8F8F27}">
      <dgm:prSet/>
      <dgm:spPr/>
      <dgm:t>
        <a:bodyPr/>
        <a:lstStyle/>
        <a:p>
          <a:endParaRPr lang="en-US"/>
        </a:p>
      </dgm:t>
    </dgm:pt>
    <dgm:pt modelId="{0081A5B8-AFB7-468B-9118-75A8C5662312}" type="sibTrans" cxnId="{C8368F7E-1558-49CF-AA25-B1BC7C8F8F27}">
      <dgm:prSet/>
      <dgm:spPr/>
      <dgm:t>
        <a:bodyPr/>
        <a:lstStyle/>
        <a:p>
          <a:endParaRPr lang="en-US"/>
        </a:p>
      </dgm:t>
    </dgm:pt>
    <dgm:pt modelId="{1EF2646A-0D11-418F-BD2E-12EA741C9EBC}" type="pres">
      <dgm:prSet presAssocID="{92E1A507-F1A5-46EC-9C6F-E62547654D51}" presName="root" presStyleCnt="0">
        <dgm:presLayoutVars>
          <dgm:dir/>
          <dgm:resizeHandles val="exact"/>
        </dgm:presLayoutVars>
      </dgm:prSet>
      <dgm:spPr/>
    </dgm:pt>
    <dgm:pt modelId="{D8265E11-E911-434D-9FF1-E6E414513C87}" type="pres">
      <dgm:prSet presAssocID="{CE4EF1B9-812E-49B3-97CF-B720568C5CCE}" presName="compNode" presStyleCnt="0"/>
      <dgm:spPr/>
    </dgm:pt>
    <dgm:pt modelId="{126AEDAD-C7DC-4A18-8244-51269E7E68B9}" type="pres">
      <dgm:prSet presAssocID="{CE4EF1B9-812E-49B3-97CF-B720568C5CCE}" presName="bgRect" presStyleLbl="bgShp" presStyleIdx="0" presStyleCnt="4"/>
      <dgm:spPr/>
    </dgm:pt>
    <dgm:pt modelId="{0F064BBC-85B6-46EE-B931-7C38AC251D18}" type="pres">
      <dgm:prSet presAssocID="{CE4EF1B9-812E-49B3-97CF-B720568C5C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DD339C0-9406-402C-BD7F-DBCCB06AF0E8}" type="pres">
      <dgm:prSet presAssocID="{CE4EF1B9-812E-49B3-97CF-B720568C5CCE}" presName="spaceRect" presStyleCnt="0"/>
      <dgm:spPr/>
    </dgm:pt>
    <dgm:pt modelId="{FA1A33EC-6513-4D88-A466-7FD61FBBA179}" type="pres">
      <dgm:prSet presAssocID="{CE4EF1B9-812E-49B3-97CF-B720568C5CCE}" presName="parTx" presStyleLbl="revTx" presStyleIdx="0" presStyleCnt="4">
        <dgm:presLayoutVars>
          <dgm:chMax val="0"/>
          <dgm:chPref val="0"/>
        </dgm:presLayoutVars>
      </dgm:prSet>
      <dgm:spPr/>
    </dgm:pt>
    <dgm:pt modelId="{716E129D-81EA-477E-AEB2-8DF9C2A25FD3}" type="pres">
      <dgm:prSet presAssocID="{73DE6F41-7A97-4877-B00A-281365641CC3}" presName="sibTrans" presStyleCnt="0"/>
      <dgm:spPr/>
    </dgm:pt>
    <dgm:pt modelId="{B4E48ADE-57B8-4AE4-8200-2F729E4B0427}" type="pres">
      <dgm:prSet presAssocID="{3E5F14E3-54FA-4A72-8DB0-FBF90E6071D7}" presName="compNode" presStyleCnt="0"/>
      <dgm:spPr/>
    </dgm:pt>
    <dgm:pt modelId="{D9D26FE2-43DB-4F70-A048-686456826FE1}" type="pres">
      <dgm:prSet presAssocID="{3E5F14E3-54FA-4A72-8DB0-FBF90E6071D7}" presName="bgRect" presStyleLbl="bgShp" presStyleIdx="1" presStyleCnt="4"/>
      <dgm:spPr/>
    </dgm:pt>
    <dgm:pt modelId="{6AEDDEA3-4B2C-444F-8123-CB000345FC80}" type="pres">
      <dgm:prSet presAssocID="{3E5F14E3-54FA-4A72-8DB0-FBF90E6071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FBE466E7-F170-4A05-96EF-7C326D00F8F9}" type="pres">
      <dgm:prSet presAssocID="{3E5F14E3-54FA-4A72-8DB0-FBF90E6071D7}" presName="spaceRect" presStyleCnt="0"/>
      <dgm:spPr/>
    </dgm:pt>
    <dgm:pt modelId="{07E4761C-74F3-4214-B61B-2C405CE206E1}" type="pres">
      <dgm:prSet presAssocID="{3E5F14E3-54FA-4A72-8DB0-FBF90E6071D7}" presName="parTx" presStyleLbl="revTx" presStyleIdx="1" presStyleCnt="4">
        <dgm:presLayoutVars>
          <dgm:chMax val="0"/>
          <dgm:chPref val="0"/>
        </dgm:presLayoutVars>
      </dgm:prSet>
      <dgm:spPr/>
    </dgm:pt>
    <dgm:pt modelId="{C202FACD-ABF9-48B0-BD67-70C0F562F6CD}" type="pres">
      <dgm:prSet presAssocID="{662173BF-4431-4668-9559-ADF5FE6EDA09}" presName="sibTrans" presStyleCnt="0"/>
      <dgm:spPr/>
    </dgm:pt>
    <dgm:pt modelId="{BD3311EA-6154-4C42-A4B0-D4D7E7EC893C}" type="pres">
      <dgm:prSet presAssocID="{4A6FEEFE-0116-4156-9996-A50196B430E3}" presName="compNode" presStyleCnt="0"/>
      <dgm:spPr/>
    </dgm:pt>
    <dgm:pt modelId="{641CA2A3-EF0C-4D10-B920-B452324DAE82}" type="pres">
      <dgm:prSet presAssocID="{4A6FEEFE-0116-4156-9996-A50196B430E3}" presName="bgRect" presStyleLbl="bgShp" presStyleIdx="2" presStyleCnt="4"/>
      <dgm:spPr/>
    </dgm:pt>
    <dgm:pt modelId="{3B6350E0-7B96-488C-8260-727D7E43C94F}" type="pres">
      <dgm:prSet presAssocID="{4A6FEEFE-0116-4156-9996-A50196B430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EE44A3D-D38A-4FC0-BCA0-4148AE714192}" type="pres">
      <dgm:prSet presAssocID="{4A6FEEFE-0116-4156-9996-A50196B430E3}" presName="spaceRect" presStyleCnt="0"/>
      <dgm:spPr/>
    </dgm:pt>
    <dgm:pt modelId="{0DDD972C-4104-4105-8BD5-62316F69F82A}" type="pres">
      <dgm:prSet presAssocID="{4A6FEEFE-0116-4156-9996-A50196B430E3}" presName="parTx" presStyleLbl="revTx" presStyleIdx="2" presStyleCnt="4">
        <dgm:presLayoutVars>
          <dgm:chMax val="0"/>
          <dgm:chPref val="0"/>
        </dgm:presLayoutVars>
      </dgm:prSet>
      <dgm:spPr/>
    </dgm:pt>
    <dgm:pt modelId="{9497F4DE-6364-404B-A3CF-442B0EB28336}" type="pres">
      <dgm:prSet presAssocID="{D83D2B9C-AF8C-493A-8366-C7FD00C61948}" presName="sibTrans" presStyleCnt="0"/>
      <dgm:spPr/>
    </dgm:pt>
    <dgm:pt modelId="{F5CAC467-5813-4B6B-AB6B-1D7E8F56E3ED}" type="pres">
      <dgm:prSet presAssocID="{ED3A8A59-0DF2-45FC-90C4-86819A6D99EF}" presName="compNode" presStyleCnt="0"/>
      <dgm:spPr/>
    </dgm:pt>
    <dgm:pt modelId="{16D300DB-AC27-481F-963C-22417C8C22ED}" type="pres">
      <dgm:prSet presAssocID="{ED3A8A59-0DF2-45FC-90C4-86819A6D99EF}" presName="bgRect" presStyleLbl="bgShp" presStyleIdx="3" presStyleCnt="4"/>
      <dgm:spPr/>
    </dgm:pt>
    <dgm:pt modelId="{EE52531A-5A41-428E-9CB7-A937C786C011}" type="pres">
      <dgm:prSet presAssocID="{ED3A8A59-0DF2-45FC-90C4-86819A6D99E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0986DB6-88CA-4E7D-AF8F-3584A1B13A04}" type="pres">
      <dgm:prSet presAssocID="{ED3A8A59-0DF2-45FC-90C4-86819A6D99EF}" presName="spaceRect" presStyleCnt="0"/>
      <dgm:spPr/>
    </dgm:pt>
    <dgm:pt modelId="{77C11A6E-32D0-40E9-8CD9-E94404357008}" type="pres">
      <dgm:prSet presAssocID="{ED3A8A59-0DF2-45FC-90C4-86819A6D99E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09BF916-3B65-4E97-AE33-CA39D47A8320}" srcId="{92E1A507-F1A5-46EC-9C6F-E62547654D51}" destId="{4A6FEEFE-0116-4156-9996-A50196B430E3}" srcOrd="2" destOrd="0" parTransId="{BA581DE6-575D-4EF4-8857-1BD06AC6F5F0}" sibTransId="{D83D2B9C-AF8C-493A-8366-C7FD00C61948}"/>
    <dgm:cxn modelId="{803E6323-7D1A-4DA3-8867-5BD3A5F1805E}" srcId="{92E1A507-F1A5-46EC-9C6F-E62547654D51}" destId="{3E5F14E3-54FA-4A72-8DB0-FBF90E6071D7}" srcOrd="1" destOrd="0" parTransId="{8CE12CCC-2AC3-4DC8-9A5F-5A2AA0EA213B}" sibTransId="{662173BF-4431-4668-9559-ADF5FE6EDA09}"/>
    <dgm:cxn modelId="{0CCFD744-1F98-40A6-8E7E-91EAF16BA368}" type="presOf" srcId="{CE4EF1B9-812E-49B3-97CF-B720568C5CCE}" destId="{FA1A33EC-6513-4D88-A466-7FD61FBBA179}" srcOrd="0" destOrd="0" presId="urn:microsoft.com/office/officeart/2018/2/layout/IconVerticalSolidList"/>
    <dgm:cxn modelId="{9ACCF25B-F7BB-4352-96CF-0507746E47AE}" type="presOf" srcId="{92E1A507-F1A5-46EC-9C6F-E62547654D51}" destId="{1EF2646A-0D11-418F-BD2E-12EA741C9EBC}" srcOrd="0" destOrd="0" presId="urn:microsoft.com/office/officeart/2018/2/layout/IconVerticalSolidList"/>
    <dgm:cxn modelId="{C8368F7E-1558-49CF-AA25-B1BC7C8F8F27}" srcId="{92E1A507-F1A5-46EC-9C6F-E62547654D51}" destId="{ED3A8A59-0DF2-45FC-90C4-86819A6D99EF}" srcOrd="3" destOrd="0" parTransId="{1490AF77-81BA-41FB-B23B-092AD517BCD1}" sibTransId="{0081A5B8-AFB7-468B-9118-75A8C5662312}"/>
    <dgm:cxn modelId="{2612D5A5-1AA3-4527-BD56-45489F091C9C}" type="presOf" srcId="{4A6FEEFE-0116-4156-9996-A50196B430E3}" destId="{0DDD972C-4104-4105-8BD5-62316F69F82A}" srcOrd="0" destOrd="0" presId="urn:microsoft.com/office/officeart/2018/2/layout/IconVerticalSolidList"/>
    <dgm:cxn modelId="{9C2496B3-6F6D-4D19-A55C-15B330CFB40E}" type="presOf" srcId="{ED3A8A59-0DF2-45FC-90C4-86819A6D99EF}" destId="{77C11A6E-32D0-40E9-8CD9-E94404357008}" srcOrd="0" destOrd="0" presId="urn:microsoft.com/office/officeart/2018/2/layout/IconVerticalSolidList"/>
    <dgm:cxn modelId="{19F768DB-3282-4C96-8B0F-806260163EF3}" type="presOf" srcId="{3E5F14E3-54FA-4A72-8DB0-FBF90E6071D7}" destId="{07E4761C-74F3-4214-B61B-2C405CE206E1}" srcOrd="0" destOrd="0" presId="urn:microsoft.com/office/officeart/2018/2/layout/IconVerticalSolidList"/>
    <dgm:cxn modelId="{AD82DDFC-4EE8-4774-8808-378195044C86}" srcId="{92E1A507-F1A5-46EC-9C6F-E62547654D51}" destId="{CE4EF1B9-812E-49B3-97CF-B720568C5CCE}" srcOrd="0" destOrd="0" parTransId="{398DC0B5-9F32-4162-B849-A62BECADF131}" sibTransId="{73DE6F41-7A97-4877-B00A-281365641CC3}"/>
    <dgm:cxn modelId="{E9748CAE-0EB4-4B53-87CC-60D6C419BE5A}" type="presParOf" srcId="{1EF2646A-0D11-418F-BD2E-12EA741C9EBC}" destId="{D8265E11-E911-434D-9FF1-E6E414513C87}" srcOrd="0" destOrd="0" presId="urn:microsoft.com/office/officeart/2018/2/layout/IconVerticalSolidList"/>
    <dgm:cxn modelId="{06039045-9767-4F45-A230-444AA6A207CE}" type="presParOf" srcId="{D8265E11-E911-434D-9FF1-E6E414513C87}" destId="{126AEDAD-C7DC-4A18-8244-51269E7E68B9}" srcOrd="0" destOrd="0" presId="urn:microsoft.com/office/officeart/2018/2/layout/IconVerticalSolidList"/>
    <dgm:cxn modelId="{4561AC49-E56F-4385-9F14-2440920E7F0A}" type="presParOf" srcId="{D8265E11-E911-434D-9FF1-E6E414513C87}" destId="{0F064BBC-85B6-46EE-B931-7C38AC251D18}" srcOrd="1" destOrd="0" presId="urn:microsoft.com/office/officeart/2018/2/layout/IconVerticalSolidList"/>
    <dgm:cxn modelId="{0E77BBEC-0C08-459A-9999-3583A8C2BFDD}" type="presParOf" srcId="{D8265E11-E911-434D-9FF1-E6E414513C87}" destId="{5DD339C0-9406-402C-BD7F-DBCCB06AF0E8}" srcOrd="2" destOrd="0" presId="urn:microsoft.com/office/officeart/2018/2/layout/IconVerticalSolidList"/>
    <dgm:cxn modelId="{9B8B34DF-5C44-4AF4-9529-737C86BBBFC1}" type="presParOf" srcId="{D8265E11-E911-434D-9FF1-E6E414513C87}" destId="{FA1A33EC-6513-4D88-A466-7FD61FBBA179}" srcOrd="3" destOrd="0" presId="urn:microsoft.com/office/officeart/2018/2/layout/IconVerticalSolidList"/>
    <dgm:cxn modelId="{4BA16947-71C0-42D5-A468-BEB7ACA09B6A}" type="presParOf" srcId="{1EF2646A-0D11-418F-BD2E-12EA741C9EBC}" destId="{716E129D-81EA-477E-AEB2-8DF9C2A25FD3}" srcOrd="1" destOrd="0" presId="urn:microsoft.com/office/officeart/2018/2/layout/IconVerticalSolidList"/>
    <dgm:cxn modelId="{E5196F4D-9203-4B43-AA6F-7F375B3319D1}" type="presParOf" srcId="{1EF2646A-0D11-418F-BD2E-12EA741C9EBC}" destId="{B4E48ADE-57B8-4AE4-8200-2F729E4B0427}" srcOrd="2" destOrd="0" presId="urn:microsoft.com/office/officeart/2018/2/layout/IconVerticalSolidList"/>
    <dgm:cxn modelId="{675FFE22-7A13-4297-BC0D-641619AF2E89}" type="presParOf" srcId="{B4E48ADE-57B8-4AE4-8200-2F729E4B0427}" destId="{D9D26FE2-43DB-4F70-A048-686456826FE1}" srcOrd="0" destOrd="0" presId="urn:microsoft.com/office/officeart/2018/2/layout/IconVerticalSolidList"/>
    <dgm:cxn modelId="{54EFF273-9E13-4DA8-9717-2C48B10107B2}" type="presParOf" srcId="{B4E48ADE-57B8-4AE4-8200-2F729E4B0427}" destId="{6AEDDEA3-4B2C-444F-8123-CB000345FC80}" srcOrd="1" destOrd="0" presId="urn:microsoft.com/office/officeart/2018/2/layout/IconVerticalSolidList"/>
    <dgm:cxn modelId="{6A55331C-D099-44C4-A9F5-1AE065F3F326}" type="presParOf" srcId="{B4E48ADE-57B8-4AE4-8200-2F729E4B0427}" destId="{FBE466E7-F170-4A05-96EF-7C326D00F8F9}" srcOrd="2" destOrd="0" presId="urn:microsoft.com/office/officeart/2018/2/layout/IconVerticalSolidList"/>
    <dgm:cxn modelId="{D97A16DA-34D3-40EB-BEFA-B86668B83745}" type="presParOf" srcId="{B4E48ADE-57B8-4AE4-8200-2F729E4B0427}" destId="{07E4761C-74F3-4214-B61B-2C405CE206E1}" srcOrd="3" destOrd="0" presId="urn:microsoft.com/office/officeart/2018/2/layout/IconVerticalSolidList"/>
    <dgm:cxn modelId="{DCB64A32-65BB-4E6C-BEF8-494A92CAB79D}" type="presParOf" srcId="{1EF2646A-0D11-418F-BD2E-12EA741C9EBC}" destId="{C202FACD-ABF9-48B0-BD67-70C0F562F6CD}" srcOrd="3" destOrd="0" presId="urn:microsoft.com/office/officeart/2018/2/layout/IconVerticalSolidList"/>
    <dgm:cxn modelId="{9FF64668-AC33-4E3C-A93D-C7DBF10ACCFD}" type="presParOf" srcId="{1EF2646A-0D11-418F-BD2E-12EA741C9EBC}" destId="{BD3311EA-6154-4C42-A4B0-D4D7E7EC893C}" srcOrd="4" destOrd="0" presId="urn:microsoft.com/office/officeart/2018/2/layout/IconVerticalSolidList"/>
    <dgm:cxn modelId="{2B2E2EC6-9916-4E47-8105-E7DCAAA3F39F}" type="presParOf" srcId="{BD3311EA-6154-4C42-A4B0-D4D7E7EC893C}" destId="{641CA2A3-EF0C-4D10-B920-B452324DAE82}" srcOrd="0" destOrd="0" presId="urn:microsoft.com/office/officeart/2018/2/layout/IconVerticalSolidList"/>
    <dgm:cxn modelId="{D71F0BD1-FA03-4995-8AE3-822A6EDD20D7}" type="presParOf" srcId="{BD3311EA-6154-4C42-A4B0-D4D7E7EC893C}" destId="{3B6350E0-7B96-488C-8260-727D7E43C94F}" srcOrd="1" destOrd="0" presId="urn:microsoft.com/office/officeart/2018/2/layout/IconVerticalSolidList"/>
    <dgm:cxn modelId="{09BA4677-0A42-42E4-AD86-4C246CD77351}" type="presParOf" srcId="{BD3311EA-6154-4C42-A4B0-D4D7E7EC893C}" destId="{DEE44A3D-D38A-4FC0-BCA0-4148AE714192}" srcOrd="2" destOrd="0" presId="urn:microsoft.com/office/officeart/2018/2/layout/IconVerticalSolidList"/>
    <dgm:cxn modelId="{00B6C814-74EA-4945-BC0B-D31DE3E86A9F}" type="presParOf" srcId="{BD3311EA-6154-4C42-A4B0-D4D7E7EC893C}" destId="{0DDD972C-4104-4105-8BD5-62316F69F82A}" srcOrd="3" destOrd="0" presId="urn:microsoft.com/office/officeart/2018/2/layout/IconVerticalSolidList"/>
    <dgm:cxn modelId="{76286161-2B00-4B25-938A-A2C830F7E3FE}" type="presParOf" srcId="{1EF2646A-0D11-418F-BD2E-12EA741C9EBC}" destId="{9497F4DE-6364-404B-A3CF-442B0EB28336}" srcOrd="5" destOrd="0" presId="urn:microsoft.com/office/officeart/2018/2/layout/IconVerticalSolidList"/>
    <dgm:cxn modelId="{D3B33A73-EC7F-4DD3-89C2-12ECAA3F366B}" type="presParOf" srcId="{1EF2646A-0D11-418F-BD2E-12EA741C9EBC}" destId="{F5CAC467-5813-4B6B-AB6B-1D7E8F56E3ED}" srcOrd="6" destOrd="0" presId="urn:microsoft.com/office/officeart/2018/2/layout/IconVerticalSolidList"/>
    <dgm:cxn modelId="{3B5A6F2E-2413-4723-808B-CAF830B7411A}" type="presParOf" srcId="{F5CAC467-5813-4B6B-AB6B-1D7E8F56E3ED}" destId="{16D300DB-AC27-481F-963C-22417C8C22ED}" srcOrd="0" destOrd="0" presId="urn:microsoft.com/office/officeart/2018/2/layout/IconVerticalSolidList"/>
    <dgm:cxn modelId="{92A22D02-260F-40CA-BDA7-C5322BFBA4B5}" type="presParOf" srcId="{F5CAC467-5813-4B6B-AB6B-1D7E8F56E3ED}" destId="{EE52531A-5A41-428E-9CB7-A937C786C011}" srcOrd="1" destOrd="0" presId="urn:microsoft.com/office/officeart/2018/2/layout/IconVerticalSolidList"/>
    <dgm:cxn modelId="{80ADBCB3-DE69-4350-B499-865F4214AF29}" type="presParOf" srcId="{F5CAC467-5813-4B6B-AB6B-1D7E8F56E3ED}" destId="{20986DB6-88CA-4E7D-AF8F-3584A1B13A04}" srcOrd="2" destOrd="0" presId="urn:microsoft.com/office/officeart/2018/2/layout/IconVerticalSolidList"/>
    <dgm:cxn modelId="{6E28D1F0-D505-40F6-9283-85E326704CC7}" type="presParOf" srcId="{F5CAC467-5813-4B6B-AB6B-1D7E8F56E3ED}" destId="{77C11A6E-32D0-40E9-8CD9-E944043570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4671FB-7814-4A7C-8D2C-1486C55C491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37F381-1BBD-4B37-B2A5-8157C1D17E4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Secure login for employees and customers, allowing them to view, approve orders, and access invoices.</a:t>
          </a:r>
          <a:endParaRPr lang="en-US"/>
        </a:p>
      </dgm:t>
    </dgm:pt>
    <dgm:pt modelId="{DD0BC652-B8D0-479F-A85C-A5C0F7242AA9}" type="parTrans" cxnId="{0C057283-CCBC-4963-985B-7C02DD6FF01F}">
      <dgm:prSet/>
      <dgm:spPr/>
      <dgm:t>
        <a:bodyPr/>
        <a:lstStyle/>
        <a:p>
          <a:endParaRPr lang="en-US"/>
        </a:p>
      </dgm:t>
    </dgm:pt>
    <dgm:pt modelId="{EEA5530D-4ECD-4481-B984-36D880649F3D}" type="sibTrans" cxnId="{0C057283-CCBC-4963-985B-7C02DD6FF0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1D2C6B-74F2-4A15-B75D-D14F836BE45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Securely store customer, product, and order data in a database.</a:t>
          </a:r>
          <a:endParaRPr lang="en-US"/>
        </a:p>
      </dgm:t>
    </dgm:pt>
    <dgm:pt modelId="{AFEB0B6F-90D9-403A-9145-FBA113A92DD8}" type="parTrans" cxnId="{B4D50AE2-AA95-47C3-8F12-A63BC93C556D}">
      <dgm:prSet/>
      <dgm:spPr/>
      <dgm:t>
        <a:bodyPr/>
        <a:lstStyle/>
        <a:p>
          <a:endParaRPr lang="en-US"/>
        </a:p>
      </dgm:t>
    </dgm:pt>
    <dgm:pt modelId="{29504649-00EB-4F2C-B17C-D7E796FD9179}" type="sibTrans" cxnId="{B4D50AE2-AA95-47C3-8F12-A63BC93C55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97CB85E-F0CF-478B-B86B-B6CD1A15A30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Efficiently create and manage orders, with automated shipping cost calculations and status tracking.</a:t>
          </a:r>
          <a:endParaRPr lang="en-US"/>
        </a:p>
      </dgm:t>
    </dgm:pt>
    <dgm:pt modelId="{615C40CF-0964-4ABB-BD74-ED75DBC95568}" type="parTrans" cxnId="{4145507B-7DBD-454A-8E4F-9AD73CD268D1}">
      <dgm:prSet/>
      <dgm:spPr/>
      <dgm:t>
        <a:bodyPr/>
        <a:lstStyle/>
        <a:p>
          <a:endParaRPr lang="en-US"/>
        </a:p>
      </dgm:t>
    </dgm:pt>
    <dgm:pt modelId="{4BB7BF10-0605-42B6-8ACA-8A3734CBD63D}" type="sibTrans" cxnId="{4145507B-7DBD-454A-8E4F-9AD73CD268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B26A7F-125C-4C42-9D57-91A328229DD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Automatically generate daily invoices for approved orders.</a:t>
          </a:r>
          <a:endParaRPr lang="en-US"/>
        </a:p>
      </dgm:t>
    </dgm:pt>
    <dgm:pt modelId="{2E48AD3F-A855-4EB5-A255-DF098F8D8778}" type="parTrans" cxnId="{F90DE6B3-9C1F-411D-A02A-BA2BB1DA3EF7}">
      <dgm:prSet/>
      <dgm:spPr/>
      <dgm:t>
        <a:bodyPr/>
        <a:lstStyle/>
        <a:p>
          <a:endParaRPr lang="en-US"/>
        </a:p>
      </dgm:t>
    </dgm:pt>
    <dgm:pt modelId="{B70B218F-E9E6-4AF7-820F-5B0547729A7D}" type="sibTrans" cxnId="{F90DE6B3-9C1F-411D-A02A-BA2BB1DA3E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58FF62-70D2-4776-8E07-202CDBF31B1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Easily create pending orders (quotes) with auto-filled customer details, shipping cost calculations, and total order values.</a:t>
          </a:r>
          <a:endParaRPr lang="en-US"/>
        </a:p>
      </dgm:t>
    </dgm:pt>
    <dgm:pt modelId="{698DA661-5C3A-47A7-A474-8BF67E75F77A}" type="parTrans" cxnId="{8A191C9A-7401-4D4D-816B-58DDA1CE25A1}">
      <dgm:prSet/>
      <dgm:spPr/>
      <dgm:t>
        <a:bodyPr/>
        <a:lstStyle/>
        <a:p>
          <a:endParaRPr lang="en-US"/>
        </a:p>
      </dgm:t>
    </dgm:pt>
    <dgm:pt modelId="{14C8AE5D-1AE8-45CA-9C4F-F47FA9ABB497}" type="sibTrans" cxnId="{8A191C9A-7401-4D4D-816B-58DDA1CE25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5754D3-E059-4438-93F8-2F954FC5A51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Streamlined product data upload, validation, and updates, with clear status reporting.</a:t>
          </a:r>
          <a:endParaRPr lang="en-US"/>
        </a:p>
      </dgm:t>
    </dgm:pt>
    <dgm:pt modelId="{48D81C7E-947B-4045-912D-89E6F25C29E1}" type="parTrans" cxnId="{C62FA44A-59FA-47AF-A7B9-4AD50FE209CC}">
      <dgm:prSet/>
      <dgm:spPr/>
      <dgm:t>
        <a:bodyPr/>
        <a:lstStyle/>
        <a:p>
          <a:endParaRPr lang="en-US"/>
        </a:p>
      </dgm:t>
    </dgm:pt>
    <dgm:pt modelId="{CF018605-C6BF-488A-9BB1-A3242FA0C7A7}" type="sibTrans" cxnId="{C62FA44A-59FA-47AF-A7B9-4AD50FE209CC}">
      <dgm:prSet/>
      <dgm:spPr/>
      <dgm:t>
        <a:bodyPr/>
        <a:lstStyle/>
        <a:p>
          <a:endParaRPr lang="en-US"/>
        </a:p>
      </dgm:t>
    </dgm:pt>
    <dgm:pt modelId="{DF42E4A2-4E63-4794-9652-2DC797C91AC0}" type="pres">
      <dgm:prSet presAssocID="{0B4671FB-7814-4A7C-8D2C-1486C55C4919}" presName="root" presStyleCnt="0">
        <dgm:presLayoutVars>
          <dgm:dir/>
          <dgm:resizeHandles val="exact"/>
        </dgm:presLayoutVars>
      </dgm:prSet>
      <dgm:spPr/>
    </dgm:pt>
    <dgm:pt modelId="{FA6FCBC5-FB9B-41D7-9B6F-25A184F87F3E}" type="pres">
      <dgm:prSet presAssocID="{0B4671FB-7814-4A7C-8D2C-1486C55C4919}" presName="container" presStyleCnt="0">
        <dgm:presLayoutVars>
          <dgm:dir/>
          <dgm:resizeHandles val="exact"/>
        </dgm:presLayoutVars>
      </dgm:prSet>
      <dgm:spPr/>
    </dgm:pt>
    <dgm:pt modelId="{1410E9CC-5B2D-4695-B652-246BCDA528DD}" type="pres">
      <dgm:prSet presAssocID="{8537F381-1BBD-4B37-B2A5-8157C1D17E46}" presName="compNode" presStyleCnt="0"/>
      <dgm:spPr/>
    </dgm:pt>
    <dgm:pt modelId="{082E4431-F8C0-4F8D-A53B-277E87A06558}" type="pres">
      <dgm:prSet presAssocID="{8537F381-1BBD-4B37-B2A5-8157C1D17E46}" presName="iconBgRect" presStyleLbl="bgShp" presStyleIdx="0" presStyleCnt="6"/>
      <dgm:spPr/>
    </dgm:pt>
    <dgm:pt modelId="{A3D1750D-4399-48FB-9CB8-593066ED0FBD}" type="pres">
      <dgm:prSet presAssocID="{8537F381-1BBD-4B37-B2A5-8157C1D17E4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A195289F-1145-4733-9828-12B20478B03A}" type="pres">
      <dgm:prSet presAssocID="{8537F381-1BBD-4B37-B2A5-8157C1D17E46}" presName="spaceRect" presStyleCnt="0"/>
      <dgm:spPr/>
    </dgm:pt>
    <dgm:pt modelId="{7BCBE30E-9FE1-4B6F-8420-F7F7003C6049}" type="pres">
      <dgm:prSet presAssocID="{8537F381-1BBD-4B37-B2A5-8157C1D17E46}" presName="textRect" presStyleLbl="revTx" presStyleIdx="0" presStyleCnt="6">
        <dgm:presLayoutVars>
          <dgm:chMax val="1"/>
          <dgm:chPref val="1"/>
        </dgm:presLayoutVars>
      </dgm:prSet>
      <dgm:spPr/>
    </dgm:pt>
    <dgm:pt modelId="{5B08B326-4389-428F-B862-F919F67EE3EC}" type="pres">
      <dgm:prSet presAssocID="{EEA5530D-4ECD-4481-B984-36D880649F3D}" presName="sibTrans" presStyleLbl="sibTrans2D1" presStyleIdx="0" presStyleCnt="0"/>
      <dgm:spPr/>
    </dgm:pt>
    <dgm:pt modelId="{3394618A-89CD-49A0-BCAA-0BFDA609405E}" type="pres">
      <dgm:prSet presAssocID="{EC1D2C6B-74F2-4A15-B75D-D14F836BE453}" presName="compNode" presStyleCnt="0"/>
      <dgm:spPr/>
    </dgm:pt>
    <dgm:pt modelId="{6ABBC32D-BC4C-43A6-B647-7C4244B9A8CC}" type="pres">
      <dgm:prSet presAssocID="{EC1D2C6B-74F2-4A15-B75D-D14F836BE453}" presName="iconBgRect" presStyleLbl="bgShp" presStyleIdx="1" presStyleCnt="6"/>
      <dgm:spPr/>
    </dgm:pt>
    <dgm:pt modelId="{2D45EC9D-1E62-4F58-8919-F8EF0379F0A5}" type="pres">
      <dgm:prSet presAssocID="{EC1D2C6B-74F2-4A15-B75D-D14F836BE45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F15339D-D182-4E5C-9097-8132B1A6C427}" type="pres">
      <dgm:prSet presAssocID="{EC1D2C6B-74F2-4A15-B75D-D14F836BE453}" presName="spaceRect" presStyleCnt="0"/>
      <dgm:spPr/>
    </dgm:pt>
    <dgm:pt modelId="{4380EB5E-FF8F-4A15-AF7C-509B164C6913}" type="pres">
      <dgm:prSet presAssocID="{EC1D2C6B-74F2-4A15-B75D-D14F836BE453}" presName="textRect" presStyleLbl="revTx" presStyleIdx="1" presStyleCnt="6">
        <dgm:presLayoutVars>
          <dgm:chMax val="1"/>
          <dgm:chPref val="1"/>
        </dgm:presLayoutVars>
      </dgm:prSet>
      <dgm:spPr/>
    </dgm:pt>
    <dgm:pt modelId="{67FF7EF8-BD30-4C07-82FF-0019CDDD54C5}" type="pres">
      <dgm:prSet presAssocID="{29504649-00EB-4F2C-B17C-D7E796FD9179}" presName="sibTrans" presStyleLbl="sibTrans2D1" presStyleIdx="0" presStyleCnt="0"/>
      <dgm:spPr/>
    </dgm:pt>
    <dgm:pt modelId="{BDC7498B-F28F-45AD-90AC-706D030B816E}" type="pres">
      <dgm:prSet presAssocID="{B97CB85E-F0CF-478B-B86B-B6CD1A15A30D}" presName="compNode" presStyleCnt="0"/>
      <dgm:spPr/>
    </dgm:pt>
    <dgm:pt modelId="{F0EC6999-DA54-4B93-B2A2-25F62C605EAF}" type="pres">
      <dgm:prSet presAssocID="{B97CB85E-F0CF-478B-B86B-B6CD1A15A30D}" presName="iconBgRect" presStyleLbl="bgShp" presStyleIdx="2" presStyleCnt="6"/>
      <dgm:spPr/>
    </dgm:pt>
    <dgm:pt modelId="{24F6FD46-6F16-495F-80BE-1BB9FFD4EFED}" type="pres">
      <dgm:prSet presAssocID="{B97CB85E-F0CF-478B-B86B-B6CD1A15A30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FAC7875-97E0-48A9-9CEE-A339EA3813E3}" type="pres">
      <dgm:prSet presAssocID="{B97CB85E-F0CF-478B-B86B-B6CD1A15A30D}" presName="spaceRect" presStyleCnt="0"/>
      <dgm:spPr/>
    </dgm:pt>
    <dgm:pt modelId="{FDCE45EB-AA06-48A3-9BD3-FC73F0354234}" type="pres">
      <dgm:prSet presAssocID="{B97CB85E-F0CF-478B-B86B-B6CD1A15A30D}" presName="textRect" presStyleLbl="revTx" presStyleIdx="2" presStyleCnt="6">
        <dgm:presLayoutVars>
          <dgm:chMax val="1"/>
          <dgm:chPref val="1"/>
        </dgm:presLayoutVars>
      </dgm:prSet>
      <dgm:spPr/>
    </dgm:pt>
    <dgm:pt modelId="{F0F4740C-9F07-4EA1-96FC-3A4DAB187248}" type="pres">
      <dgm:prSet presAssocID="{4BB7BF10-0605-42B6-8ACA-8A3734CBD63D}" presName="sibTrans" presStyleLbl="sibTrans2D1" presStyleIdx="0" presStyleCnt="0"/>
      <dgm:spPr/>
    </dgm:pt>
    <dgm:pt modelId="{12707301-2882-4552-89D7-26B373D571D5}" type="pres">
      <dgm:prSet presAssocID="{E6B26A7F-125C-4C42-9D57-91A328229DD6}" presName="compNode" presStyleCnt="0"/>
      <dgm:spPr/>
    </dgm:pt>
    <dgm:pt modelId="{2D26BFCA-72FE-4977-BEA3-896939D04407}" type="pres">
      <dgm:prSet presAssocID="{E6B26A7F-125C-4C42-9D57-91A328229DD6}" presName="iconBgRect" presStyleLbl="bgShp" presStyleIdx="3" presStyleCnt="6"/>
      <dgm:spPr/>
    </dgm:pt>
    <dgm:pt modelId="{2248D8BF-5FA9-4144-975B-F381AC7DD619}" type="pres">
      <dgm:prSet presAssocID="{E6B26A7F-125C-4C42-9D57-91A328229DD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F14BC4BE-01AA-4E28-92D4-BB0ED3B7CC3D}" type="pres">
      <dgm:prSet presAssocID="{E6B26A7F-125C-4C42-9D57-91A328229DD6}" presName="spaceRect" presStyleCnt="0"/>
      <dgm:spPr/>
    </dgm:pt>
    <dgm:pt modelId="{37635623-4227-4293-93B9-02EBE36B2569}" type="pres">
      <dgm:prSet presAssocID="{E6B26A7F-125C-4C42-9D57-91A328229DD6}" presName="textRect" presStyleLbl="revTx" presStyleIdx="3" presStyleCnt="6">
        <dgm:presLayoutVars>
          <dgm:chMax val="1"/>
          <dgm:chPref val="1"/>
        </dgm:presLayoutVars>
      </dgm:prSet>
      <dgm:spPr/>
    </dgm:pt>
    <dgm:pt modelId="{37742C22-37A7-48CD-B740-CADC6162FD6F}" type="pres">
      <dgm:prSet presAssocID="{B70B218F-E9E6-4AF7-820F-5B0547729A7D}" presName="sibTrans" presStyleLbl="sibTrans2D1" presStyleIdx="0" presStyleCnt="0"/>
      <dgm:spPr/>
    </dgm:pt>
    <dgm:pt modelId="{77CB1DCA-0D1F-44EE-B987-1A1E43B28B0C}" type="pres">
      <dgm:prSet presAssocID="{5858FF62-70D2-4776-8E07-202CDBF31B17}" presName="compNode" presStyleCnt="0"/>
      <dgm:spPr/>
    </dgm:pt>
    <dgm:pt modelId="{CDA5A2AE-DA7E-46E9-81D3-AF14DB1B4F3B}" type="pres">
      <dgm:prSet presAssocID="{5858FF62-70D2-4776-8E07-202CDBF31B17}" presName="iconBgRect" presStyleLbl="bgShp" presStyleIdx="4" presStyleCnt="6"/>
      <dgm:spPr/>
    </dgm:pt>
    <dgm:pt modelId="{51A6D521-A4F7-48F1-8738-5DB28A11C9A1}" type="pres">
      <dgm:prSet presAssocID="{5858FF62-70D2-4776-8E07-202CDBF31B1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B64134BA-DC5D-4EC6-8838-217468B83A16}" type="pres">
      <dgm:prSet presAssocID="{5858FF62-70D2-4776-8E07-202CDBF31B17}" presName="spaceRect" presStyleCnt="0"/>
      <dgm:spPr/>
    </dgm:pt>
    <dgm:pt modelId="{4700A721-D886-4352-B0D7-534EAC32BB97}" type="pres">
      <dgm:prSet presAssocID="{5858FF62-70D2-4776-8E07-202CDBF31B17}" presName="textRect" presStyleLbl="revTx" presStyleIdx="4" presStyleCnt="6">
        <dgm:presLayoutVars>
          <dgm:chMax val="1"/>
          <dgm:chPref val="1"/>
        </dgm:presLayoutVars>
      </dgm:prSet>
      <dgm:spPr/>
    </dgm:pt>
    <dgm:pt modelId="{DD732FD0-1CFA-4405-9367-E45EACF82165}" type="pres">
      <dgm:prSet presAssocID="{14C8AE5D-1AE8-45CA-9C4F-F47FA9ABB497}" presName="sibTrans" presStyleLbl="sibTrans2D1" presStyleIdx="0" presStyleCnt="0"/>
      <dgm:spPr/>
    </dgm:pt>
    <dgm:pt modelId="{A2CEBA87-4B17-4A3F-96F2-D80DC1E0722B}" type="pres">
      <dgm:prSet presAssocID="{AB5754D3-E059-4438-93F8-2F954FC5A512}" presName="compNode" presStyleCnt="0"/>
      <dgm:spPr/>
    </dgm:pt>
    <dgm:pt modelId="{BA7771FF-F66E-489A-BAE0-ADD1DA7C065A}" type="pres">
      <dgm:prSet presAssocID="{AB5754D3-E059-4438-93F8-2F954FC5A512}" presName="iconBgRect" presStyleLbl="bgShp" presStyleIdx="5" presStyleCnt="6"/>
      <dgm:spPr/>
    </dgm:pt>
    <dgm:pt modelId="{053B953A-31C5-4D65-B768-3BD401433BD4}" type="pres">
      <dgm:prSet presAssocID="{AB5754D3-E059-4438-93F8-2F954FC5A51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53C638A-7352-4D2A-930C-084FB80DFDAE}" type="pres">
      <dgm:prSet presAssocID="{AB5754D3-E059-4438-93F8-2F954FC5A512}" presName="spaceRect" presStyleCnt="0"/>
      <dgm:spPr/>
    </dgm:pt>
    <dgm:pt modelId="{9BF414BC-F2C6-4355-B6D8-122460197155}" type="pres">
      <dgm:prSet presAssocID="{AB5754D3-E059-4438-93F8-2F954FC5A51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93F600F-2D95-4D77-8DFD-B2AD90E61467}" type="presOf" srcId="{EEA5530D-4ECD-4481-B984-36D880649F3D}" destId="{5B08B326-4389-428F-B862-F919F67EE3EC}" srcOrd="0" destOrd="0" presId="urn:microsoft.com/office/officeart/2018/2/layout/IconCircleList"/>
    <dgm:cxn modelId="{DCDF6719-D7AD-445E-9F9F-AAC39DD37F3C}" type="presOf" srcId="{0B4671FB-7814-4A7C-8D2C-1486C55C4919}" destId="{DF42E4A2-4E63-4794-9652-2DC797C91AC0}" srcOrd="0" destOrd="0" presId="urn:microsoft.com/office/officeart/2018/2/layout/IconCircleList"/>
    <dgm:cxn modelId="{E7E80131-1D74-4711-8E30-A0232B8595A9}" type="presOf" srcId="{EC1D2C6B-74F2-4A15-B75D-D14F836BE453}" destId="{4380EB5E-FF8F-4A15-AF7C-509B164C6913}" srcOrd="0" destOrd="0" presId="urn:microsoft.com/office/officeart/2018/2/layout/IconCircleList"/>
    <dgm:cxn modelId="{C62FA44A-59FA-47AF-A7B9-4AD50FE209CC}" srcId="{0B4671FB-7814-4A7C-8D2C-1486C55C4919}" destId="{AB5754D3-E059-4438-93F8-2F954FC5A512}" srcOrd="5" destOrd="0" parTransId="{48D81C7E-947B-4045-912D-89E6F25C29E1}" sibTransId="{CF018605-C6BF-488A-9BB1-A3242FA0C7A7}"/>
    <dgm:cxn modelId="{85203B52-5EE6-4572-B380-EB6BFA583D98}" type="presOf" srcId="{14C8AE5D-1AE8-45CA-9C4F-F47FA9ABB497}" destId="{DD732FD0-1CFA-4405-9367-E45EACF82165}" srcOrd="0" destOrd="0" presId="urn:microsoft.com/office/officeart/2018/2/layout/IconCircleList"/>
    <dgm:cxn modelId="{F4FF1555-ED36-46BA-B60A-BA52E80C673F}" type="presOf" srcId="{AB5754D3-E059-4438-93F8-2F954FC5A512}" destId="{9BF414BC-F2C6-4355-B6D8-122460197155}" srcOrd="0" destOrd="0" presId="urn:microsoft.com/office/officeart/2018/2/layout/IconCircleList"/>
    <dgm:cxn modelId="{1EDEBA5B-7074-4AEF-AA08-AC4317EDF54E}" type="presOf" srcId="{5858FF62-70D2-4776-8E07-202CDBF31B17}" destId="{4700A721-D886-4352-B0D7-534EAC32BB97}" srcOrd="0" destOrd="0" presId="urn:microsoft.com/office/officeart/2018/2/layout/IconCircleList"/>
    <dgm:cxn modelId="{BCE07361-1FF3-4CA4-8399-E07A1647815B}" type="presOf" srcId="{E6B26A7F-125C-4C42-9D57-91A328229DD6}" destId="{37635623-4227-4293-93B9-02EBE36B2569}" srcOrd="0" destOrd="0" presId="urn:microsoft.com/office/officeart/2018/2/layout/IconCircleList"/>
    <dgm:cxn modelId="{4145507B-7DBD-454A-8E4F-9AD73CD268D1}" srcId="{0B4671FB-7814-4A7C-8D2C-1486C55C4919}" destId="{B97CB85E-F0CF-478B-B86B-B6CD1A15A30D}" srcOrd="2" destOrd="0" parTransId="{615C40CF-0964-4ABB-BD74-ED75DBC95568}" sibTransId="{4BB7BF10-0605-42B6-8ACA-8A3734CBD63D}"/>
    <dgm:cxn modelId="{7FE8747E-51EA-4B3C-B892-7C8B4427DDEB}" type="presOf" srcId="{4BB7BF10-0605-42B6-8ACA-8A3734CBD63D}" destId="{F0F4740C-9F07-4EA1-96FC-3A4DAB187248}" srcOrd="0" destOrd="0" presId="urn:microsoft.com/office/officeart/2018/2/layout/IconCircleList"/>
    <dgm:cxn modelId="{0C057283-CCBC-4963-985B-7C02DD6FF01F}" srcId="{0B4671FB-7814-4A7C-8D2C-1486C55C4919}" destId="{8537F381-1BBD-4B37-B2A5-8157C1D17E46}" srcOrd="0" destOrd="0" parTransId="{DD0BC652-B8D0-479F-A85C-A5C0F7242AA9}" sibTransId="{EEA5530D-4ECD-4481-B984-36D880649F3D}"/>
    <dgm:cxn modelId="{19083286-4BAA-416C-B485-03C2849C47F0}" type="presOf" srcId="{8537F381-1BBD-4B37-B2A5-8157C1D17E46}" destId="{7BCBE30E-9FE1-4B6F-8420-F7F7003C6049}" srcOrd="0" destOrd="0" presId="urn:microsoft.com/office/officeart/2018/2/layout/IconCircleList"/>
    <dgm:cxn modelId="{52E8BA96-3574-49FD-AED0-E31E1633BDA8}" type="presOf" srcId="{29504649-00EB-4F2C-B17C-D7E796FD9179}" destId="{67FF7EF8-BD30-4C07-82FF-0019CDDD54C5}" srcOrd="0" destOrd="0" presId="urn:microsoft.com/office/officeart/2018/2/layout/IconCircleList"/>
    <dgm:cxn modelId="{8A191C9A-7401-4D4D-816B-58DDA1CE25A1}" srcId="{0B4671FB-7814-4A7C-8D2C-1486C55C4919}" destId="{5858FF62-70D2-4776-8E07-202CDBF31B17}" srcOrd="4" destOrd="0" parTransId="{698DA661-5C3A-47A7-A474-8BF67E75F77A}" sibTransId="{14C8AE5D-1AE8-45CA-9C4F-F47FA9ABB497}"/>
    <dgm:cxn modelId="{F90DE6B3-9C1F-411D-A02A-BA2BB1DA3EF7}" srcId="{0B4671FB-7814-4A7C-8D2C-1486C55C4919}" destId="{E6B26A7F-125C-4C42-9D57-91A328229DD6}" srcOrd="3" destOrd="0" parTransId="{2E48AD3F-A855-4EB5-A255-DF098F8D8778}" sibTransId="{B70B218F-E9E6-4AF7-820F-5B0547729A7D}"/>
    <dgm:cxn modelId="{E1FB3FD4-5AA8-446A-9F53-A567EEDBC2A1}" type="presOf" srcId="{B70B218F-E9E6-4AF7-820F-5B0547729A7D}" destId="{37742C22-37A7-48CD-B740-CADC6162FD6F}" srcOrd="0" destOrd="0" presId="urn:microsoft.com/office/officeart/2018/2/layout/IconCircleList"/>
    <dgm:cxn modelId="{B4D50AE2-AA95-47C3-8F12-A63BC93C556D}" srcId="{0B4671FB-7814-4A7C-8D2C-1486C55C4919}" destId="{EC1D2C6B-74F2-4A15-B75D-D14F836BE453}" srcOrd="1" destOrd="0" parTransId="{AFEB0B6F-90D9-403A-9145-FBA113A92DD8}" sibTransId="{29504649-00EB-4F2C-B17C-D7E796FD9179}"/>
    <dgm:cxn modelId="{5E9D82ED-E5F0-4178-A9E1-40D4EA80F9ED}" type="presOf" srcId="{B97CB85E-F0CF-478B-B86B-B6CD1A15A30D}" destId="{FDCE45EB-AA06-48A3-9BD3-FC73F0354234}" srcOrd="0" destOrd="0" presId="urn:microsoft.com/office/officeart/2018/2/layout/IconCircleList"/>
    <dgm:cxn modelId="{C175E935-CF29-4ED6-9C3A-D557F901B726}" type="presParOf" srcId="{DF42E4A2-4E63-4794-9652-2DC797C91AC0}" destId="{FA6FCBC5-FB9B-41D7-9B6F-25A184F87F3E}" srcOrd="0" destOrd="0" presId="urn:microsoft.com/office/officeart/2018/2/layout/IconCircleList"/>
    <dgm:cxn modelId="{0A81A135-D97A-4D11-BC00-A2821ADB983E}" type="presParOf" srcId="{FA6FCBC5-FB9B-41D7-9B6F-25A184F87F3E}" destId="{1410E9CC-5B2D-4695-B652-246BCDA528DD}" srcOrd="0" destOrd="0" presId="urn:microsoft.com/office/officeart/2018/2/layout/IconCircleList"/>
    <dgm:cxn modelId="{C86ACA7C-5EEB-42A8-B938-4E8D9F2D4E66}" type="presParOf" srcId="{1410E9CC-5B2D-4695-B652-246BCDA528DD}" destId="{082E4431-F8C0-4F8D-A53B-277E87A06558}" srcOrd="0" destOrd="0" presId="urn:microsoft.com/office/officeart/2018/2/layout/IconCircleList"/>
    <dgm:cxn modelId="{52C3B1DB-B1C9-43C6-9505-8CD8F7D00904}" type="presParOf" srcId="{1410E9CC-5B2D-4695-B652-246BCDA528DD}" destId="{A3D1750D-4399-48FB-9CB8-593066ED0FBD}" srcOrd="1" destOrd="0" presId="urn:microsoft.com/office/officeart/2018/2/layout/IconCircleList"/>
    <dgm:cxn modelId="{62F10DFF-EB7F-44C7-A75C-9D4378F525C9}" type="presParOf" srcId="{1410E9CC-5B2D-4695-B652-246BCDA528DD}" destId="{A195289F-1145-4733-9828-12B20478B03A}" srcOrd="2" destOrd="0" presId="urn:microsoft.com/office/officeart/2018/2/layout/IconCircleList"/>
    <dgm:cxn modelId="{F611C043-6BAA-41F0-88C6-E713808EB81D}" type="presParOf" srcId="{1410E9CC-5B2D-4695-B652-246BCDA528DD}" destId="{7BCBE30E-9FE1-4B6F-8420-F7F7003C6049}" srcOrd="3" destOrd="0" presId="urn:microsoft.com/office/officeart/2018/2/layout/IconCircleList"/>
    <dgm:cxn modelId="{48090DEA-BB36-4D10-9309-CE5161EC806D}" type="presParOf" srcId="{FA6FCBC5-FB9B-41D7-9B6F-25A184F87F3E}" destId="{5B08B326-4389-428F-B862-F919F67EE3EC}" srcOrd="1" destOrd="0" presId="urn:microsoft.com/office/officeart/2018/2/layout/IconCircleList"/>
    <dgm:cxn modelId="{0C59C19D-3550-4AAC-8C46-1FCF6117AEE1}" type="presParOf" srcId="{FA6FCBC5-FB9B-41D7-9B6F-25A184F87F3E}" destId="{3394618A-89CD-49A0-BCAA-0BFDA609405E}" srcOrd="2" destOrd="0" presId="urn:microsoft.com/office/officeart/2018/2/layout/IconCircleList"/>
    <dgm:cxn modelId="{C1F67F2B-638D-4478-99B6-DDAF0665E91F}" type="presParOf" srcId="{3394618A-89CD-49A0-BCAA-0BFDA609405E}" destId="{6ABBC32D-BC4C-43A6-B647-7C4244B9A8CC}" srcOrd="0" destOrd="0" presId="urn:microsoft.com/office/officeart/2018/2/layout/IconCircleList"/>
    <dgm:cxn modelId="{8E015841-094F-43BA-AEF6-41A103E438DC}" type="presParOf" srcId="{3394618A-89CD-49A0-BCAA-0BFDA609405E}" destId="{2D45EC9D-1E62-4F58-8919-F8EF0379F0A5}" srcOrd="1" destOrd="0" presId="urn:microsoft.com/office/officeart/2018/2/layout/IconCircleList"/>
    <dgm:cxn modelId="{240DAE07-43C8-410A-BC93-D53CA971935B}" type="presParOf" srcId="{3394618A-89CD-49A0-BCAA-0BFDA609405E}" destId="{BF15339D-D182-4E5C-9097-8132B1A6C427}" srcOrd="2" destOrd="0" presId="urn:microsoft.com/office/officeart/2018/2/layout/IconCircleList"/>
    <dgm:cxn modelId="{DD7575C3-E2DC-43C6-BBC6-A0458C15F8B4}" type="presParOf" srcId="{3394618A-89CD-49A0-BCAA-0BFDA609405E}" destId="{4380EB5E-FF8F-4A15-AF7C-509B164C6913}" srcOrd="3" destOrd="0" presId="urn:microsoft.com/office/officeart/2018/2/layout/IconCircleList"/>
    <dgm:cxn modelId="{A03F01E0-C949-42CB-ABA7-DC9F91744FA5}" type="presParOf" srcId="{FA6FCBC5-FB9B-41D7-9B6F-25A184F87F3E}" destId="{67FF7EF8-BD30-4C07-82FF-0019CDDD54C5}" srcOrd="3" destOrd="0" presId="urn:microsoft.com/office/officeart/2018/2/layout/IconCircleList"/>
    <dgm:cxn modelId="{378843A4-36C0-46BA-B32C-9B5004815FB0}" type="presParOf" srcId="{FA6FCBC5-FB9B-41D7-9B6F-25A184F87F3E}" destId="{BDC7498B-F28F-45AD-90AC-706D030B816E}" srcOrd="4" destOrd="0" presId="urn:microsoft.com/office/officeart/2018/2/layout/IconCircleList"/>
    <dgm:cxn modelId="{7A33A342-C606-47F8-9458-ECCB619B182D}" type="presParOf" srcId="{BDC7498B-F28F-45AD-90AC-706D030B816E}" destId="{F0EC6999-DA54-4B93-B2A2-25F62C605EAF}" srcOrd="0" destOrd="0" presId="urn:microsoft.com/office/officeart/2018/2/layout/IconCircleList"/>
    <dgm:cxn modelId="{5DF54ACF-AFD5-472E-B21B-C18E44B9D0E3}" type="presParOf" srcId="{BDC7498B-F28F-45AD-90AC-706D030B816E}" destId="{24F6FD46-6F16-495F-80BE-1BB9FFD4EFED}" srcOrd="1" destOrd="0" presId="urn:microsoft.com/office/officeart/2018/2/layout/IconCircleList"/>
    <dgm:cxn modelId="{FD180977-FCCF-4A7D-9D1D-49E5619B6C95}" type="presParOf" srcId="{BDC7498B-F28F-45AD-90AC-706D030B816E}" destId="{3FAC7875-97E0-48A9-9CEE-A339EA3813E3}" srcOrd="2" destOrd="0" presId="urn:microsoft.com/office/officeart/2018/2/layout/IconCircleList"/>
    <dgm:cxn modelId="{3FBE545B-1E48-4111-A10D-A8B0AB395BFA}" type="presParOf" srcId="{BDC7498B-F28F-45AD-90AC-706D030B816E}" destId="{FDCE45EB-AA06-48A3-9BD3-FC73F0354234}" srcOrd="3" destOrd="0" presId="urn:microsoft.com/office/officeart/2018/2/layout/IconCircleList"/>
    <dgm:cxn modelId="{5877C161-46EA-407E-81B6-4EC7721562B6}" type="presParOf" srcId="{FA6FCBC5-FB9B-41D7-9B6F-25A184F87F3E}" destId="{F0F4740C-9F07-4EA1-96FC-3A4DAB187248}" srcOrd="5" destOrd="0" presId="urn:microsoft.com/office/officeart/2018/2/layout/IconCircleList"/>
    <dgm:cxn modelId="{E3AFE870-3B6E-4507-8199-EAC214616A14}" type="presParOf" srcId="{FA6FCBC5-FB9B-41D7-9B6F-25A184F87F3E}" destId="{12707301-2882-4552-89D7-26B373D571D5}" srcOrd="6" destOrd="0" presId="urn:microsoft.com/office/officeart/2018/2/layout/IconCircleList"/>
    <dgm:cxn modelId="{7E238455-46CC-49E9-9FA4-ACC1C34B7DE8}" type="presParOf" srcId="{12707301-2882-4552-89D7-26B373D571D5}" destId="{2D26BFCA-72FE-4977-BEA3-896939D04407}" srcOrd="0" destOrd="0" presId="urn:microsoft.com/office/officeart/2018/2/layout/IconCircleList"/>
    <dgm:cxn modelId="{0A52FCA2-5F13-4279-9A21-6FEF5B443CE6}" type="presParOf" srcId="{12707301-2882-4552-89D7-26B373D571D5}" destId="{2248D8BF-5FA9-4144-975B-F381AC7DD619}" srcOrd="1" destOrd="0" presId="urn:microsoft.com/office/officeart/2018/2/layout/IconCircleList"/>
    <dgm:cxn modelId="{E4519AA3-24BA-40EE-AE2F-CC16193615FE}" type="presParOf" srcId="{12707301-2882-4552-89D7-26B373D571D5}" destId="{F14BC4BE-01AA-4E28-92D4-BB0ED3B7CC3D}" srcOrd="2" destOrd="0" presId="urn:microsoft.com/office/officeart/2018/2/layout/IconCircleList"/>
    <dgm:cxn modelId="{DD85483F-9529-4044-9B15-3AC47ABF1F16}" type="presParOf" srcId="{12707301-2882-4552-89D7-26B373D571D5}" destId="{37635623-4227-4293-93B9-02EBE36B2569}" srcOrd="3" destOrd="0" presId="urn:microsoft.com/office/officeart/2018/2/layout/IconCircleList"/>
    <dgm:cxn modelId="{5E8A3816-5E83-4390-97FB-EFA381E90DC4}" type="presParOf" srcId="{FA6FCBC5-FB9B-41D7-9B6F-25A184F87F3E}" destId="{37742C22-37A7-48CD-B740-CADC6162FD6F}" srcOrd="7" destOrd="0" presId="urn:microsoft.com/office/officeart/2018/2/layout/IconCircleList"/>
    <dgm:cxn modelId="{FAF49C06-6E23-4EC8-B2A6-6C7B11445C92}" type="presParOf" srcId="{FA6FCBC5-FB9B-41D7-9B6F-25A184F87F3E}" destId="{77CB1DCA-0D1F-44EE-B987-1A1E43B28B0C}" srcOrd="8" destOrd="0" presId="urn:microsoft.com/office/officeart/2018/2/layout/IconCircleList"/>
    <dgm:cxn modelId="{C54E226E-C0E9-4DDA-87D2-B212609AB358}" type="presParOf" srcId="{77CB1DCA-0D1F-44EE-B987-1A1E43B28B0C}" destId="{CDA5A2AE-DA7E-46E9-81D3-AF14DB1B4F3B}" srcOrd="0" destOrd="0" presId="urn:microsoft.com/office/officeart/2018/2/layout/IconCircleList"/>
    <dgm:cxn modelId="{4AEDF582-086A-47C0-A69C-BE850AE502B8}" type="presParOf" srcId="{77CB1DCA-0D1F-44EE-B987-1A1E43B28B0C}" destId="{51A6D521-A4F7-48F1-8738-5DB28A11C9A1}" srcOrd="1" destOrd="0" presId="urn:microsoft.com/office/officeart/2018/2/layout/IconCircleList"/>
    <dgm:cxn modelId="{7E89A06B-3E9D-416C-940A-3BDFB1A485A2}" type="presParOf" srcId="{77CB1DCA-0D1F-44EE-B987-1A1E43B28B0C}" destId="{B64134BA-DC5D-4EC6-8838-217468B83A16}" srcOrd="2" destOrd="0" presId="urn:microsoft.com/office/officeart/2018/2/layout/IconCircleList"/>
    <dgm:cxn modelId="{EF281216-3EDE-4489-87FC-B3607624ABBF}" type="presParOf" srcId="{77CB1DCA-0D1F-44EE-B987-1A1E43B28B0C}" destId="{4700A721-D886-4352-B0D7-534EAC32BB97}" srcOrd="3" destOrd="0" presId="urn:microsoft.com/office/officeart/2018/2/layout/IconCircleList"/>
    <dgm:cxn modelId="{2CCF263B-B1C3-4742-BE4C-E30028824A9C}" type="presParOf" srcId="{FA6FCBC5-FB9B-41D7-9B6F-25A184F87F3E}" destId="{DD732FD0-1CFA-4405-9367-E45EACF82165}" srcOrd="9" destOrd="0" presId="urn:microsoft.com/office/officeart/2018/2/layout/IconCircleList"/>
    <dgm:cxn modelId="{A0CEC9BA-D780-46C9-8EB9-8BDBA33FB6DF}" type="presParOf" srcId="{FA6FCBC5-FB9B-41D7-9B6F-25A184F87F3E}" destId="{A2CEBA87-4B17-4A3F-96F2-D80DC1E0722B}" srcOrd="10" destOrd="0" presId="urn:microsoft.com/office/officeart/2018/2/layout/IconCircleList"/>
    <dgm:cxn modelId="{31DC1631-4C8A-4B3F-A598-7C3678DFEE5B}" type="presParOf" srcId="{A2CEBA87-4B17-4A3F-96F2-D80DC1E0722B}" destId="{BA7771FF-F66E-489A-BAE0-ADD1DA7C065A}" srcOrd="0" destOrd="0" presId="urn:microsoft.com/office/officeart/2018/2/layout/IconCircleList"/>
    <dgm:cxn modelId="{CB0F616B-B56B-4A23-B556-BBB7367562BD}" type="presParOf" srcId="{A2CEBA87-4B17-4A3F-96F2-D80DC1E0722B}" destId="{053B953A-31C5-4D65-B768-3BD401433BD4}" srcOrd="1" destOrd="0" presId="urn:microsoft.com/office/officeart/2018/2/layout/IconCircleList"/>
    <dgm:cxn modelId="{48A35C30-E48C-4C5B-88FF-3E80CC1BA602}" type="presParOf" srcId="{A2CEBA87-4B17-4A3F-96F2-D80DC1E0722B}" destId="{E53C638A-7352-4D2A-930C-084FB80DFDAE}" srcOrd="2" destOrd="0" presId="urn:microsoft.com/office/officeart/2018/2/layout/IconCircleList"/>
    <dgm:cxn modelId="{B6C27911-8A0E-4D6B-8D43-429769ED585F}" type="presParOf" srcId="{A2CEBA87-4B17-4A3F-96F2-D80DC1E0722B}" destId="{9BF414BC-F2C6-4355-B6D8-12246019715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4C70EA-CBF1-4289-AA5A-825CF8AD96A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3687D70-3E92-4A87-BFE7-81BA7126EE0E}">
      <dgm:prSet/>
      <dgm:spPr/>
      <dgm:t>
        <a:bodyPr/>
        <a:lstStyle/>
        <a:p>
          <a:r>
            <a:rPr lang="en-IN" b="1" dirty="0"/>
            <a:t>Frontend Technologies:</a:t>
          </a:r>
          <a:endParaRPr lang="en-US" dirty="0"/>
        </a:p>
      </dgm:t>
    </dgm:pt>
    <dgm:pt modelId="{72A5DCAF-FFE6-4BF8-9318-3FBB3E4CF7BC}" type="parTrans" cxnId="{099E53D9-3036-4C34-A925-6DE403B19861}">
      <dgm:prSet/>
      <dgm:spPr/>
      <dgm:t>
        <a:bodyPr/>
        <a:lstStyle/>
        <a:p>
          <a:endParaRPr lang="en-US"/>
        </a:p>
      </dgm:t>
    </dgm:pt>
    <dgm:pt modelId="{7A1D123A-85D5-4555-8C5A-07C36AEF6936}" type="sibTrans" cxnId="{099E53D9-3036-4C34-A925-6DE403B19861}">
      <dgm:prSet/>
      <dgm:spPr/>
      <dgm:t>
        <a:bodyPr/>
        <a:lstStyle/>
        <a:p>
          <a:endParaRPr lang="en-US"/>
        </a:p>
      </dgm:t>
    </dgm:pt>
    <dgm:pt modelId="{1D39B793-E01D-4B58-B903-3D626807C0A2}">
      <dgm:prSet/>
      <dgm:spPr/>
      <dgm:t>
        <a:bodyPr/>
        <a:lstStyle/>
        <a:p>
          <a:r>
            <a:rPr lang="en-IN" b="1"/>
            <a:t>HTML: Used for structuring the web pages and creating the user interface.</a:t>
          </a:r>
          <a:endParaRPr lang="en-US"/>
        </a:p>
      </dgm:t>
    </dgm:pt>
    <dgm:pt modelId="{6D7A930F-98DB-4DA4-9426-C4EA0A66B063}" type="parTrans" cxnId="{59924462-F8C0-48A8-B834-C397F0C2342D}">
      <dgm:prSet/>
      <dgm:spPr/>
      <dgm:t>
        <a:bodyPr/>
        <a:lstStyle/>
        <a:p>
          <a:endParaRPr lang="en-US"/>
        </a:p>
      </dgm:t>
    </dgm:pt>
    <dgm:pt modelId="{E834E84D-7583-4E06-92D9-6A2111DF7F3C}" type="sibTrans" cxnId="{59924462-F8C0-48A8-B834-C397F0C2342D}">
      <dgm:prSet/>
      <dgm:spPr/>
      <dgm:t>
        <a:bodyPr/>
        <a:lstStyle/>
        <a:p>
          <a:endParaRPr lang="en-US"/>
        </a:p>
      </dgm:t>
    </dgm:pt>
    <dgm:pt modelId="{73CCE444-5170-45A5-87B4-2EDE82BF427B}">
      <dgm:prSet/>
      <dgm:spPr/>
      <dgm:t>
        <a:bodyPr/>
        <a:lstStyle/>
        <a:p>
          <a:r>
            <a:rPr lang="en-IN" b="1"/>
            <a:t>CSS: Applied for styling and formatting the web pages, ensuring a visually appealing design.</a:t>
          </a:r>
          <a:endParaRPr lang="en-US"/>
        </a:p>
      </dgm:t>
    </dgm:pt>
    <dgm:pt modelId="{97B96140-4946-45B0-9FB4-8B2AA78407FA}" type="parTrans" cxnId="{05104442-7B31-428E-BEF8-FA127EF95682}">
      <dgm:prSet/>
      <dgm:spPr/>
      <dgm:t>
        <a:bodyPr/>
        <a:lstStyle/>
        <a:p>
          <a:endParaRPr lang="en-US"/>
        </a:p>
      </dgm:t>
    </dgm:pt>
    <dgm:pt modelId="{0454C55F-C3DC-44BD-A42E-3EB541F67036}" type="sibTrans" cxnId="{05104442-7B31-428E-BEF8-FA127EF95682}">
      <dgm:prSet/>
      <dgm:spPr/>
      <dgm:t>
        <a:bodyPr/>
        <a:lstStyle/>
        <a:p>
          <a:endParaRPr lang="en-US"/>
        </a:p>
      </dgm:t>
    </dgm:pt>
    <dgm:pt modelId="{5C204F50-912F-4306-B69C-39D8DFA310F7}">
      <dgm:prSet/>
      <dgm:spPr/>
      <dgm:t>
        <a:bodyPr/>
        <a:lstStyle/>
        <a:p>
          <a:r>
            <a:rPr lang="en-IN" b="1" dirty="0"/>
            <a:t>JavaScript: Implemented for adding interactivity, enhancing user experience, and handling client-side operations.</a:t>
          </a:r>
          <a:endParaRPr lang="en-US" dirty="0"/>
        </a:p>
      </dgm:t>
    </dgm:pt>
    <dgm:pt modelId="{0A9CA217-E62A-45B2-9ACF-5A1492EBBC74}" type="parTrans" cxnId="{54B8CB39-A4AC-4204-BE8E-97B3D28EE2FD}">
      <dgm:prSet/>
      <dgm:spPr/>
      <dgm:t>
        <a:bodyPr/>
        <a:lstStyle/>
        <a:p>
          <a:endParaRPr lang="en-US"/>
        </a:p>
      </dgm:t>
    </dgm:pt>
    <dgm:pt modelId="{44C7B763-64EE-4520-9E22-5508B1E23C5B}" type="sibTrans" cxnId="{54B8CB39-A4AC-4204-BE8E-97B3D28EE2FD}">
      <dgm:prSet/>
      <dgm:spPr/>
      <dgm:t>
        <a:bodyPr/>
        <a:lstStyle/>
        <a:p>
          <a:endParaRPr lang="en-US"/>
        </a:p>
      </dgm:t>
    </dgm:pt>
    <dgm:pt modelId="{7370E35C-9D21-441F-BBFE-94887D4AD947}">
      <dgm:prSet/>
      <dgm:spPr/>
      <dgm:t>
        <a:bodyPr/>
        <a:lstStyle/>
        <a:p>
          <a:r>
            <a:rPr lang="en-IN" b="1"/>
            <a:t>Backend Technologies:</a:t>
          </a:r>
          <a:endParaRPr lang="en-US"/>
        </a:p>
      </dgm:t>
    </dgm:pt>
    <dgm:pt modelId="{5BF653ED-B221-43D9-A386-B2A4EC18F352}" type="parTrans" cxnId="{610C7F88-B642-4237-AA2F-28DEA278ADE1}">
      <dgm:prSet/>
      <dgm:spPr/>
      <dgm:t>
        <a:bodyPr/>
        <a:lstStyle/>
        <a:p>
          <a:endParaRPr lang="en-US"/>
        </a:p>
      </dgm:t>
    </dgm:pt>
    <dgm:pt modelId="{A959E3E0-B089-4531-B7F5-B3D039DD5E4E}" type="sibTrans" cxnId="{610C7F88-B642-4237-AA2F-28DEA278ADE1}">
      <dgm:prSet/>
      <dgm:spPr/>
      <dgm:t>
        <a:bodyPr/>
        <a:lstStyle/>
        <a:p>
          <a:endParaRPr lang="en-US"/>
        </a:p>
      </dgm:t>
    </dgm:pt>
    <dgm:pt modelId="{723DF958-E213-4A8D-908D-14669826CDF5}">
      <dgm:prSet/>
      <dgm:spPr/>
      <dgm:t>
        <a:bodyPr/>
        <a:lstStyle/>
        <a:p>
          <a:r>
            <a:rPr lang="en-IN" b="1" dirty="0"/>
            <a:t>Java: Utilized for server-side programming and application logic. Java provides robustness and scalability.</a:t>
          </a:r>
          <a:endParaRPr lang="en-US" dirty="0"/>
        </a:p>
      </dgm:t>
    </dgm:pt>
    <dgm:pt modelId="{A1B87E1A-020D-4919-83F9-17044BB95782}" type="parTrans" cxnId="{DBA719A6-99EC-42DA-8FB0-476E1B6E415B}">
      <dgm:prSet/>
      <dgm:spPr/>
      <dgm:t>
        <a:bodyPr/>
        <a:lstStyle/>
        <a:p>
          <a:endParaRPr lang="en-US"/>
        </a:p>
      </dgm:t>
    </dgm:pt>
    <dgm:pt modelId="{FFAC564E-34A8-478D-8AE2-0778411A9945}" type="sibTrans" cxnId="{DBA719A6-99EC-42DA-8FB0-476E1B6E415B}">
      <dgm:prSet/>
      <dgm:spPr/>
      <dgm:t>
        <a:bodyPr/>
        <a:lstStyle/>
        <a:p>
          <a:endParaRPr lang="en-US"/>
        </a:p>
      </dgm:t>
    </dgm:pt>
    <dgm:pt modelId="{4AA64994-3455-4AD1-9D0D-48F581D66DED}">
      <dgm:prSet/>
      <dgm:spPr/>
      <dgm:t>
        <a:bodyPr/>
        <a:lstStyle/>
        <a:p>
          <a:r>
            <a:rPr lang="en-IN" b="1" dirty="0"/>
            <a:t>MySQL: Employed as the relational database management system (RDBMS) to store and manage data efficiently.</a:t>
          </a:r>
          <a:endParaRPr lang="en-US" dirty="0"/>
        </a:p>
      </dgm:t>
    </dgm:pt>
    <dgm:pt modelId="{89A4BE1D-05A0-4598-90C9-C253A17A2C45}" type="parTrans" cxnId="{06392CEE-82D6-49AD-B7BE-D4681EA77A9C}">
      <dgm:prSet/>
      <dgm:spPr/>
      <dgm:t>
        <a:bodyPr/>
        <a:lstStyle/>
        <a:p>
          <a:endParaRPr lang="en-US"/>
        </a:p>
      </dgm:t>
    </dgm:pt>
    <dgm:pt modelId="{16B3A799-9820-4C5D-B483-EE4DA3D3EA4A}" type="sibTrans" cxnId="{06392CEE-82D6-49AD-B7BE-D4681EA77A9C}">
      <dgm:prSet/>
      <dgm:spPr/>
      <dgm:t>
        <a:bodyPr/>
        <a:lstStyle/>
        <a:p>
          <a:endParaRPr lang="en-US"/>
        </a:p>
      </dgm:t>
    </dgm:pt>
    <dgm:pt modelId="{BB9D7794-4FD0-BF4F-8B21-A432DD031CD0}" type="pres">
      <dgm:prSet presAssocID="{434C70EA-CBF1-4289-AA5A-825CF8AD96AE}" presName="diagram" presStyleCnt="0">
        <dgm:presLayoutVars>
          <dgm:dir/>
          <dgm:resizeHandles val="exact"/>
        </dgm:presLayoutVars>
      </dgm:prSet>
      <dgm:spPr/>
    </dgm:pt>
    <dgm:pt modelId="{82E8B9FE-A27D-524E-AF39-5C0C6F65DD0A}" type="pres">
      <dgm:prSet presAssocID="{33687D70-3E92-4A87-BFE7-81BA7126EE0E}" presName="node" presStyleLbl="node1" presStyleIdx="0" presStyleCnt="7">
        <dgm:presLayoutVars>
          <dgm:bulletEnabled val="1"/>
        </dgm:presLayoutVars>
      </dgm:prSet>
      <dgm:spPr/>
    </dgm:pt>
    <dgm:pt modelId="{32081767-DE9B-424F-BB12-55B4CA00B065}" type="pres">
      <dgm:prSet presAssocID="{7A1D123A-85D5-4555-8C5A-07C36AEF6936}" presName="sibTrans" presStyleCnt="0"/>
      <dgm:spPr/>
    </dgm:pt>
    <dgm:pt modelId="{A72A90A7-54BF-A14F-837C-E005F13F7E1B}" type="pres">
      <dgm:prSet presAssocID="{1D39B793-E01D-4B58-B903-3D626807C0A2}" presName="node" presStyleLbl="node1" presStyleIdx="1" presStyleCnt="7">
        <dgm:presLayoutVars>
          <dgm:bulletEnabled val="1"/>
        </dgm:presLayoutVars>
      </dgm:prSet>
      <dgm:spPr/>
    </dgm:pt>
    <dgm:pt modelId="{1815DF46-C792-1A4D-A3D7-6641F4EDB1F0}" type="pres">
      <dgm:prSet presAssocID="{E834E84D-7583-4E06-92D9-6A2111DF7F3C}" presName="sibTrans" presStyleCnt="0"/>
      <dgm:spPr/>
    </dgm:pt>
    <dgm:pt modelId="{CD14F08A-4AA4-214C-BE9B-54FC243900A6}" type="pres">
      <dgm:prSet presAssocID="{73CCE444-5170-45A5-87B4-2EDE82BF427B}" presName="node" presStyleLbl="node1" presStyleIdx="2" presStyleCnt="7">
        <dgm:presLayoutVars>
          <dgm:bulletEnabled val="1"/>
        </dgm:presLayoutVars>
      </dgm:prSet>
      <dgm:spPr/>
    </dgm:pt>
    <dgm:pt modelId="{657D4BD7-D31B-D74D-A1C0-29998421AACB}" type="pres">
      <dgm:prSet presAssocID="{0454C55F-C3DC-44BD-A42E-3EB541F67036}" presName="sibTrans" presStyleCnt="0"/>
      <dgm:spPr/>
    </dgm:pt>
    <dgm:pt modelId="{2CF099B1-B200-AB44-9A06-C8F930144563}" type="pres">
      <dgm:prSet presAssocID="{5C204F50-912F-4306-B69C-39D8DFA310F7}" presName="node" presStyleLbl="node1" presStyleIdx="3" presStyleCnt="7">
        <dgm:presLayoutVars>
          <dgm:bulletEnabled val="1"/>
        </dgm:presLayoutVars>
      </dgm:prSet>
      <dgm:spPr/>
    </dgm:pt>
    <dgm:pt modelId="{CA7D4392-47BD-6D4E-A9CA-A58361BE6387}" type="pres">
      <dgm:prSet presAssocID="{44C7B763-64EE-4520-9E22-5508B1E23C5B}" presName="sibTrans" presStyleCnt="0"/>
      <dgm:spPr/>
    </dgm:pt>
    <dgm:pt modelId="{BC533637-BED6-2245-8C6E-4836D18F04F8}" type="pres">
      <dgm:prSet presAssocID="{7370E35C-9D21-441F-BBFE-94887D4AD947}" presName="node" presStyleLbl="node1" presStyleIdx="4" presStyleCnt="7">
        <dgm:presLayoutVars>
          <dgm:bulletEnabled val="1"/>
        </dgm:presLayoutVars>
      </dgm:prSet>
      <dgm:spPr/>
    </dgm:pt>
    <dgm:pt modelId="{10E9B5B6-DDF5-4047-BE0D-52AB1A246682}" type="pres">
      <dgm:prSet presAssocID="{A959E3E0-B089-4531-B7F5-B3D039DD5E4E}" presName="sibTrans" presStyleCnt="0"/>
      <dgm:spPr/>
    </dgm:pt>
    <dgm:pt modelId="{5ABFEC44-F391-F447-951D-264B8DE2AAF4}" type="pres">
      <dgm:prSet presAssocID="{723DF958-E213-4A8D-908D-14669826CDF5}" presName="node" presStyleLbl="node1" presStyleIdx="5" presStyleCnt="7">
        <dgm:presLayoutVars>
          <dgm:bulletEnabled val="1"/>
        </dgm:presLayoutVars>
      </dgm:prSet>
      <dgm:spPr/>
    </dgm:pt>
    <dgm:pt modelId="{402D995D-7717-7144-A06B-8D2C3D1EC272}" type="pres">
      <dgm:prSet presAssocID="{FFAC564E-34A8-478D-8AE2-0778411A9945}" presName="sibTrans" presStyleCnt="0"/>
      <dgm:spPr/>
    </dgm:pt>
    <dgm:pt modelId="{D2F30519-C7E1-D74A-8544-4769FA0F69A6}" type="pres">
      <dgm:prSet presAssocID="{4AA64994-3455-4AD1-9D0D-48F581D66DED}" presName="node" presStyleLbl="node1" presStyleIdx="6" presStyleCnt="7">
        <dgm:presLayoutVars>
          <dgm:bulletEnabled val="1"/>
        </dgm:presLayoutVars>
      </dgm:prSet>
      <dgm:spPr/>
    </dgm:pt>
  </dgm:ptLst>
  <dgm:cxnLst>
    <dgm:cxn modelId="{E30F8E20-860E-4046-BB37-7A9EF926F730}" type="presOf" srcId="{723DF958-E213-4A8D-908D-14669826CDF5}" destId="{5ABFEC44-F391-F447-951D-264B8DE2AAF4}" srcOrd="0" destOrd="0" presId="urn:microsoft.com/office/officeart/2005/8/layout/default"/>
    <dgm:cxn modelId="{BF85CE38-93D3-9342-8672-63F59D4B9D48}" type="presOf" srcId="{7370E35C-9D21-441F-BBFE-94887D4AD947}" destId="{BC533637-BED6-2245-8C6E-4836D18F04F8}" srcOrd="0" destOrd="0" presId="urn:microsoft.com/office/officeart/2005/8/layout/default"/>
    <dgm:cxn modelId="{54B8CB39-A4AC-4204-BE8E-97B3D28EE2FD}" srcId="{434C70EA-CBF1-4289-AA5A-825CF8AD96AE}" destId="{5C204F50-912F-4306-B69C-39D8DFA310F7}" srcOrd="3" destOrd="0" parTransId="{0A9CA217-E62A-45B2-9ACF-5A1492EBBC74}" sibTransId="{44C7B763-64EE-4520-9E22-5508B1E23C5B}"/>
    <dgm:cxn modelId="{559CE739-3417-6D4A-B28E-05992FF906C7}" type="presOf" srcId="{434C70EA-CBF1-4289-AA5A-825CF8AD96AE}" destId="{BB9D7794-4FD0-BF4F-8B21-A432DD031CD0}" srcOrd="0" destOrd="0" presId="urn:microsoft.com/office/officeart/2005/8/layout/default"/>
    <dgm:cxn modelId="{05104442-7B31-428E-BEF8-FA127EF95682}" srcId="{434C70EA-CBF1-4289-AA5A-825CF8AD96AE}" destId="{73CCE444-5170-45A5-87B4-2EDE82BF427B}" srcOrd="2" destOrd="0" parTransId="{97B96140-4946-45B0-9FB4-8B2AA78407FA}" sibTransId="{0454C55F-C3DC-44BD-A42E-3EB541F67036}"/>
    <dgm:cxn modelId="{DDFDD546-B6BC-5148-8C72-A72DC258538C}" type="presOf" srcId="{1D39B793-E01D-4B58-B903-3D626807C0A2}" destId="{A72A90A7-54BF-A14F-837C-E005F13F7E1B}" srcOrd="0" destOrd="0" presId="urn:microsoft.com/office/officeart/2005/8/layout/default"/>
    <dgm:cxn modelId="{59924462-F8C0-48A8-B834-C397F0C2342D}" srcId="{434C70EA-CBF1-4289-AA5A-825CF8AD96AE}" destId="{1D39B793-E01D-4B58-B903-3D626807C0A2}" srcOrd="1" destOrd="0" parTransId="{6D7A930F-98DB-4DA4-9426-C4EA0A66B063}" sibTransId="{E834E84D-7583-4E06-92D9-6A2111DF7F3C}"/>
    <dgm:cxn modelId="{610C7F88-B642-4237-AA2F-28DEA278ADE1}" srcId="{434C70EA-CBF1-4289-AA5A-825CF8AD96AE}" destId="{7370E35C-9D21-441F-BBFE-94887D4AD947}" srcOrd="4" destOrd="0" parTransId="{5BF653ED-B221-43D9-A386-B2A4EC18F352}" sibTransId="{A959E3E0-B089-4531-B7F5-B3D039DD5E4E}"/>
    <dgm:cxn modelId="{DBA719A6-99EC-42DA-8FB0-476E1B6E415B}" srcId="{434C70EA-CBF1-4289-AA5A-825CF8AD96AE}" destId="{723DF958-E213-4A8D-908D-14669826CDF5}" srcOrd="5" destOrd="0" parTransId="{A1B87E1A-020D-4919-83F9-17044BB95782}" sibTransId="{FFAC564E-34A8-478D-8AE2-0778411A9945}"/>
    <dgm:cxn modelId="{EA5464B2-BE59-0843-9664-8532E1580681}" type="presOf" srcId="{4AA64994-3455-4AD1-9D0D-48F581D66DED}" destId="{D2F30519-C7E1-D74A-8544-4769FA0F69A6}" srcOrd="0" destOrd="0" presId="urn:microsoft.com/office/officeart/2005/8/layout/default"/>
    <dgm:cxn modelId="{09467ACF-7BFA-8B41-8CB4-4C0120204572}" type="presOf" srcId="{5C204F50-912F-4306-B69C-39D8DFA310F7}" destId="{2CF099B1-B200-AB44-9A06-C8F930144563}" srcOrd="0" destOrd="0" presId="urn:microsoft.com/office/officeart/2005/8/layout/default"/>
    <dgm:cxn modelId="{099E53D9-3036-4C34-A925-6DE403B19861}" srcId="{434C70EA-CBF1-4289-AA5A-825CF8AD96AE}" destId="{33687D70-3E92-4A87-BFE7-81BA7126EE0E}" srcOrd="0" destOrd="0" parTransId="{72A5DCAF-FFE6-4BF8-9318-3FBB3E4CF7BC}" sibTransId="{7A1D123A-85D5-4555-8C5A-07C36AEF6936}"/>
    <dgm:cxn modelId="{12DA87ED-DED4-E249-B128-F74FB5A254E8}" type="presOf" srcId="{33687D70-3E92-4A87-BFE7-81BA7126EE0E}" destId="{82E8B9FE-A27D-524E-AF39-5C0C6F65DD0A}" srcOrd="0" destOrd="0" presId="urn:microsoft.com/office/officeart/2005/8/layout/default"/>
    <dgm:cxn modelId="{06392CEE-82D6-49AD-B7BE-D4681EA77A9C}" srcId="{434C70EA-CBF1-4289-AA5A-825CF8AD96AE}" destId="{4AA64994-3455-4AD1-9D0D-48F581D66DED}" srcOrd="6" destOrd="0" parTransId="{89A4BE1D-05A0-4598-90C9-C253A17A2C45}" sibTransId="{16B3A799-9820-4C5D-B483-EE4DA3D3EA4A}"/>
    <dgm:cxn modelId="{5C46E1FF-C6B8-624E-B65B-1AB050E3D701}" type="presOf" srcId="{73CCE444-5170-45A5-87B4-2EDE82BF427B}" destId="{CD14F08A-4AA4-214C-BE9B-54FC243900A6}" srcOrd="0" destOrd="0" presId="urn:microsoft.com/office/officeart/2005/8/layout/default"/>
    <dgm:cxn modelId="{22FE78E6-C4BC-9346-9167-E53F37E93BF7}" type="presParOf" srcId="{BB9D7794-4FD0-BF4F-8B21-A432DD031CD0}" destId="{82E8B9FE-A27D-524E-AF39-5C0C6F65DD0A}" srcOrd="0" destOrd="0" presId="urn:microsoft.com/office/officeart/2005/8/layout/default"/>
    <dgm:cxn modelId="{223D8340-51BF-2C4E-A91C-83DED9026962}" type="presParOf" srcId="{BB9D7794-4FD0-BF4F-8B21-A432DD031CD0}" destId="{32081767-DE9B-424F-BB12-55B4CA00B065}" srcOrd="1" destOrd="0" presId="urn:microsoft.com/office/officeart/2005/8/layout/default"/>
    <dgm:cxn modelId="{E40604F2-1E2C-244D-BA0B-CD25D786E06D}" type="presParOf" srcId="{BB9D7794-4FD0-BF4F-8B21-A432DD031CD0}" destId="{A72A90A7-54BF-A14F-837C-E005F13F7E1B}" srcOrd="2" destOrd="0" presId="urn:microsoft.com/office/officeart/2005/8/layout/default"/>
    <dgm:cxn modelId="{9E4B831F-450D-9B45-AC72-33E084FC7992}" type="presParOf" srcId="{BB9D7794-4FD0-BF4F-8B21-A432DD031CD0}" destId="{1815DF46-C792-1A4D-A3D7-6641F4EDB1F0}" srcOrd="3" destOrd="0" presId="urn:microsoft.com/office/officeart/2005/8/layout/default"/>
    <dgm:cxn modelId="{935C90B2-A6BF-EA44-B441-2134EDE34F86}" type="presParOf" srcId="{BB9D7794-4FD0-BF4F-8B21-A432DD031CD0}" destId="{CD14F08A-4AA4-214C-BE9B-54FC243900A6}" srcOrd="4" destOrd="0" presId="urn:microsoft.com/office/officeart/2005/8/layout/default"/>
    <dgm:cxn modelId="{17A582C8-844F-4547-A742-FF8F1182563E}" type="presParOf" srcId="{BB9D7794-4FD0-BF4F-8B21-A432DD031CD0}" destId="{657D4BD7-D31B-D74D-A1C0-29998421AACB}" srcOrd="5" destOrd="0" presId="urn:microsoft.com/office/officeart/2005/8/layout/default"/>
    <dgm:cxn modelId="{9C77C28E-7E98-E942-9B18-56BAD60FCB53}" type="presParOf" srcId="{BB9D7794-4FD0-BF4F-8B21-A432DD031CD0}" destId="{2CF099B1-B200-AB44-9A06-C8F930144563}" srcOrd="6" destOrd="0" presId="urn:microsoft.com/office/officeart/2005/8/layout/default"/>
    <dgm:cxn modelId="{02FCFBE0-A43A-234D-91DB-FA43B31314A8}" type="presParOf" srcId="{BB9D7794-4FD0-BF4F-8B21-A432DD031CD0}" destId="{CA7D4392-47BD-6D4E-A9CA-A58361BE6387}" srcOrd="7" destOrd="0" presId="urn:microsoft.com/office/officeart/2005/8/layout/default"/>
    <dgm:cxn modelId="{59AFBF9F-D467-B44A-9A57-F9DBB4CD0A14}" type="presParOf" srcId="{BB9D7794-4FD0-BF4F-8B21-A432DD031CD0}" destId="{BC533637-BED6-2245-8C6E-4836D18F04F8}" srcOrd="8" destOrd="0" presId="urn:microsoft.com/office/officeart/2005/8/layout/default"/>
    <dgm:cxn modelId="{9A4A2B7F-F52F-DF40-B37E-B3C81C8E9487}" type="presParOf" srcId="{BB9D7794-4FD0-BF4F-8B21-A432DD031CD0}" destId="{10E9B5B6-DDF5-4047-BE0D-52AB1A246682}" srcOrd="9" destOrd="0" presId="urn:microsoft.com/office/officeart/2005/8/layout/default"/>
    <dgm:cxn modelId="{D43EF94F-70FA-AC4A-A64B-28BDE9519A2F}" type="presParOf" srcId="{BB9D7794-4FD0-BF4F-8B21-A432DD031CD0}" destId="{5ABFEC44-F391-F447-951D-264B8DE2AAF4}" srcOrd="10" destOrd="0" presId="urn:microsoft.com/office/officeart/2005/8/layout/default"/>
    <dgm:cxn modelId="{042C04FB-4A2E-A344-8CE5-A31E6316A7B1}" type="presParOf" srcId="{BB9D7794-4FD0-BF4F-8B21-A432DD031CD0}" destId="{402D995D-7717-7144-A06B-8D2C3D1EC272}" srcOrd="11" destOrd="0" presId="urn:microsoft.com/office/officeart/2005/8/layout/default"/>
    <dgm:cxn modelId="{6D94495E-60CE-684D-B034-C8205D8DC745}" type="presParOf" srcId="{BB9D7794-4FD0-BF4F-8B21-A432DD031CD0}" destId="{D2F30519-C7E1-D74A-8544-4769FA0F69A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AEDAD-C7DC-4A18-8244-51269E7E68B9}">
      <dsp:nvSpPr>
        <dsp:cNvPr id="0" name=""/>
        <dsp:cNvSpPr/>
      </dsp:nvSpPr>
      <dsp:spPr>
        <a:xfrm>
          <a:off x="0" y="1536"/>
          <a:ext cx="10287000" cy="778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64BBC-85B6-46EE-B931-7C38AC251D18}">
      <dsp:nvSpPr>
        <dsp:cNvPr id="0" name=""/>
        <dsp:cNvSpPr/>
      </dsp:nvSpPr>
      <dsp:spPr>
        <a:xfrm>
          <a:off x="235620" y="176792"/>
          <a:ext cx="428401" cy="428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A33EC-6513-4D88-A466-7FD61FBBA179}">
      <dsp:nvSpPr>
        <dsp:cNvPr id="0" name=""/>
        <dsp:cNvSpPr/>
      </dsp:nvSpPr>
      <dsp:spPr>
        <a:xfrm>
          <a:off x="899643" y="1536"/>
          <a:ext cx="9387356" cy="7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5" tIns="82435" rIns="82435" bIns="8243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Application Features</a:t>
          </a:r>
          <a:endParaRPr lang="en-US" sz="2200" kern="1200"/>
        </a:p>
      </dsp:txBody>
      <dsp:txXfrm>
        <a:off x="899643" y="1536"/>
        <a:ext cx="9387356" cy="778911"/>
      </dsp:txXfrm>
    </dsp:sp>
    <dsp:sp modelId="{D9D26FE2-43DB-4F70-A048-686456826FE1}">
      <dsp:nvSpPr>
        <dsp:cNvPr id="0" name=""/>
        <dsp:cNvSpPr/>
      </dsp:nvSpPr>
      <dsp:spPr>
        <a:xfrm>
          <a:off x="0" y="975176"/>
          <a:ext cx="10287000" cy="778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DDEA3-4B2C-444F-8123-CB000345FC80}">
      <dsp:nvSpPr>
        <dsp:cNvPr id="0" name=""/>
        <dsp:cNvSpPr/>
      </dsp:nvSpPr>
      <dsp:spPr>
        <a:xfrm>
          <a:off x="235620" y="1150431"/>
          <a:ext cx="428401" cy="428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4761C-74F3-4214-B61B-2C405CE206E1}">
      <dsp:nvSpPr>
        <dsp:cNvPr id="0" name=""/>
        <dsp:cNvSpPr/>
      </dsp:nvSpPr>
      <dsp:spPr>
        <a:xfrm>
          <a:off x="899643" y="975176"/>
          <a:ext cx="9387356" cy="7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5" tIns="82435" rIns="82435" bIns="8243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Application UI</a:t>
          </a:r>
        </a:p>
      </dsp:txBody>
      <dsp:txXfrm>
        <a:off x="899643" y="975176"/>
        <a:ext cx="9387356" cy="778911"/>
      </dsp:txXfrm>
    </dsp:sp>
    <dsp:sp modelId="{641CA2A3-EF0C-4D10-B920-B452324DAE82}">
      <dsp:nvSpPr>
        <dsp:cNvPr id="0" name=""/>
        <dsp:cNvSpPr/>
      </dsp:nvSpPr>
      <dsp:spPr>
        <a:xfrm>
          <a:off x="0" y="1948816"/>
          <a:ext cx="10287000" cy="778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350E0-7B96-488C-8260-727D7E43C94F}">
      <dsp:nvSpPr>
        <dsp:cNvPr id="0" name=""/>
        <dsp:cNvSpPr/>
      </dsp:nvSpPr>
      <dsp:spPr>
        <a:xfrm>
          <a:off x="235620" y="2124071"/>
          <a:ext cx="428401" cy="428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D972C-4104-4105-8BD5-62316F69F82A}">
      <dsp:nvSpPr>
        <dsp:cNvPr id="0" name=""/>
        <dsp:cNvSpPr/>
      </dsp:nvSpPr>
      <dsp:spPr>
        <a:xfrm>
          <a:off x="899643" y="1948816"/>
          <a:ext cx="9387356" cy="7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5" tIns="82435" rIns="82435" bIns="8243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Tools Used</a:t>
          </a:r>
          <a:endParaRPr lang="en-US" sz="2200" kern="1200"/>
        </a:p>
      </dsp:txBody>
      <dsp:txXfrm>
        <a:off x="899643" y="1948816"/>
        <a:ext cx="9387356" cy="778911"/>
      </dsp:txXfrm>
    </dsp:sp>
    <dsp:sp modelId="{16D300DB-AC27-481F-963C-22417C8C22ED}">
      <dsp:nvSpPr>
        <dsp:cNvPr id="0" name=""/>
        <dsp:cNvSpPr/>
      </dsp:nvSpPr>
      <dsp:spPr>
        <a:xfrm>
          <a:off x="0" y="2922456"/>
          <a:ext cx="10287000" cy="778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2531A-5A41-428E-9CB7-A937C786C011}">
      <dsp:nvSpPr>
        <dsp:cNvPr id="0" name=""/>
        <dsp:cNvSpPr/>
      </dsp:nvSpPr>
      <dsp:spPr>
        <a:xfrm>
          <a:off x="235620" y="3097711"/>
          <a:ext cx="428401" cy="4284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11A6E-32D0-40E9-8CD9-E94404357008}">
      <dsp:nvSpPr>
        <dsp:cNvPr id="0" name=""/>
        <dsp:cNvSpPr/>
      </dsp:nvSpPr>
      <dsp:spPr>
        <a:xfrm>
          <a:off x="899643" y="2922456"/>
          <a:ext cx="9387356" cy="7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5" tIns="82435" rIns="82435" bIns="8243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Learning</a:t>
          </a:r>
          <a:endParaRPr lang="en-US" sz="2200" kern="1200"/>
        </a:p>
      </dsp:txBody>
      <dsp:txXfrm>
        <a:off x="899643" y="2922456"/>
        <a:ext cx="9387356" cy="778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E4431-F8C0-4F8D-A53B-277E87A06558}">
      <dsp:nvSpPr>
        <dsp:cNvPr id="0" name=""/>
        <dsp:cNvSpPr/>
      </dsp:nvSpPr>
      <dsp:spPr>
        <a:xfrm>
          <a:off x="14461" y="725505"/>
          <a:ext cx="889245" cy="88924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1750D-4399-48FB-9CB8-593066ED0FBD}">
      <dsp:nvSpPr>
        <dsp:cNvPr id="0" name=""/>
        <dsp:cNvSpPr/>
      </dsp:nvSpPr>
      <dsp:spPr>
        <a:xfrm>
          <a:off x="201203" y="912246"/>
          <a:ext cx="515762" cy="515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BE30E-9FE1-4B6F-8420-F7F7003C6049}">
      <dsp:nvSpPr>
        <dsp:cNvPr id="0" name=""/>
        <dsp:cNvSpPr/>
      </dsp:nvSpPr>
      <dsp:spPr>
        <a:xfrm>
          <a:off x="1094259" y="725505"/>
          <a:ext cx="2096077" cy="889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Secure login for employees and customers, allowing them to view, approve orders, and access invoices.</a:t>
          </a:r>
          <a:endParaRPr lang="en-US" sz="1100" kern="1200"/>
        </a:p>
      </dsp:txBody>
      <dsp:txXfrm>
        <a:off x="1094259" y="725505"/>
        <a:ext cx="2096077" cy="889245"/>
      </dsp:txXfrm>
    </dsp:sp>
    <dsp:sp modelId="{6ABBC32D-BC4C-43A6-B647-7C4244B9A8CC}">
      <dsp:nvSpPr>
        <dsp:cNvPr id="0" name=""/>
        <dsp:cNvSpPr/>
      </dsp:nvSpPr>
      <dsp:spPr>
        <a:xfrm>
          <a:off x="3555562" y="725505"/>
          <a:ext cx="889245" cy="88924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5EC9D-1E62-4F58-8919-F8EF0379F0A5}">
      <dsp:nvSpPr>
        <dsp:cNvPr id="0" name=""/>
        <dsp:cNvSpPr/>
      </dsp:nvSpPr>
      <dsp:spPr>
        <a:xfrm>
          <a:off x="3742303" y="912246"/>
          <a:ext cx="515762" cy="515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0EB5E-FF8F-4A15-AF7C-509B164C6913}">
      <dsp:nvSpPr>
        <dsp:cNvPr id="0" name=""/>
        <dsp:cNvSpPr/>
      </dsp:nvSpPr>
      <dsp:spPr>
        <a:xfrm>
          <a:off x="4635360" y="725505"/>
          <a:ext cx="2096077" cy="889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Securely store customer, product, and order data in a database.</a:t>
          </a:r>
          <a:endParaRPr lang="en-US" sz="1100" kern="1200"/>
        </a:p>
      </dsp:txBody>
      <dsp:txXfrm>
        <a:off x="4635360" y="725505"/>
        <a:ext cx="2096077" cy="889245"/>
      </dsp:txXfrm>
    </dsp:sp>
    <dsp:sp modelId="{F0EC6999-DA54-4B93-B2A2-25F62C605EAF}">
      <dsp:nvSpPr>
        <dsp:cNvPr id="0" name=""/>
        <dsp:cNvSpPr/>
      </dsp:nvSpPr>
      <dsp:spPr>
        <a:xfrm>
          <a:off x="7096663" y="725505"/>
          <a:ext cx="889245" cy="88924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6FD46-6F16-495F-80BE-1BB9FFD4EFED}">
      <dsp:nvSpPr>
        <dsp:cNvPr id="0" name=""/>
        <dsp:cNvSpPr/>
      </dsp:nvSpPr>
      <dsp:spPr>
        <a:xfrm>
          <a:off x="7283404" y="912246"/>
          <a:ext cx="515762" cy="515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45EB-AA06-48A3-9BD3-FC73F0354234}">
      <dsp:nvSpPr>
        <dsp:cNvPr id="0" name=""/>
        <dsp:cNvSpPr/>
      </dsp:nvSpPr>
      <dsp:spPr>
        <a:xfrm>
          <a:off x="8176460" y="725505"/>
          <a:ext cx="2096077" cy="889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Efficiently create and manage orders, with automated shipping cost calculations and status tracking.</a:t>
          </a:r>
          <a:endParaRPr lang="en-US" sz="1100" kern="1200"/>
        </a:p>
      </dsp:txBody>
      <dsp:txXfrm>
        <a:off x="8176460" y="725505"/>
        <a:ext cx="2096077" cy="889245"/>
      </dsp:txXfrm>
    </dsp:sp>
    <dsp:sp modelId="{2D26BFCA-72FE-4977-BEA3-896939D04407}">
      <dsp:nvSpPr>
        <dsp:cNvPr id="0" name=""/>
        <dsp:cNvSpPr/>
      </dsp:nvSpPr>
      <dsp:spPr>
        <a:xfrm>
          <a:off x="14461" y="2276214"/>
          <a:ext cx="889245" cy="88924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8D8BF-5FA9-4144-975B-F381AC7DD619}">
      <dsp:nvSpPr>
        <dsp:cNvPr id="0" name=""/>
        <dsp:cNvSpPr/>
      </dsp:nvSpPr>
      <dsp:spPr>
        <a:xfrm>
          <a:off x="201203" y="2462955"/>
          <a:ext cx="515762" cy="515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35623-4227-4293-93B9-02EBE36B2569}">
      <dsp:nvSpPr>
        <dsp:cNvPr id="0" name=""/>
        <dsp:cNvSpPr/>
      </dsp:nvSpPr>
      <dsp:spPr>
        <a:xfrm>
          <a:off x="1094259" y="2276214"/>
          <a:ext cx="2096077" cy="889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Automatically generate daily invoices for approved orders.</a:t>
          </a:r>
          <a:endParaRPr lang="en-US" sz="1100" kern="1200"/>
        </a:p>
      </dsp:txBody>
      <dsp:txXfrm>
        <a:off x="1094259" y="2276214"/>
        <a:ext cx="2096077" cy="889245"/>
      </dsp:txXfrm>
    </dsp:sp>
    <dsp:sp modelId="{CDA5A2AE-DA7E-46E9-81D3-AF14DB1B4F3B}">
      <dsp:nvSpPr>
        <dsp:cNvPr id="0" name=""/>
        <dsp:cNvSpPr/>
      </dsp:nvSpPr>
      <dsp:spPr>
        <a:xfrm>
          <a:off x="3555562" y="2276214"/>
          <a:ext cx="889245" cy="88924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6D521-A4F7-48F1-8738-5DB28A11C9A1}">
      <dsp:nvSpPr>
        <dsp:cNvPr id="0" name=""/>
        <dsp:cNvSpPr/>
      </dsp:nvSpPr>
      <dsp:spPr>
        <a:xfrm>
          <a:off x="3742303" y="2462955"/>
          <a:ext cx="515762" cy="5157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0A721-D886-4352-B0D7-534EAC32BB97}">
      <dsp:nvSpPr>
        <dsp:cNvPr id="0" name=""/>
        <dsp:cNvSpPr/>
      </dsp:nvSpPr>
      <dsp:spPr>
        <a:xfrm>
          <a:off x="4635360" y="2276214"/>
          <a:ext cx="2096077" cy="889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Easily create pending orders (quotes) with auto-filled customer details, shipping cost calculations, and total order values.</a:t>
          </a:r>
          <a:endParaRPr lang="en-US" sz="1100" kern="1200"/>
        </a:p>
      </dsp:txBody>
      <dsp:txXfrm>
        <a:off x="4635360" y="2276214"/>
        <a:ext cx="2096077" cy="889245"/>
      </dsp:txXfrm>
    </dsp:sp>
    <dsp:sp modelId="{BA7771FF-F66E-489A-BAE0-ADD1DA7C065A}">
      <dsp:nvSpPr>
        <dsp:cNvPr id="0" name=""/>
        <dsp:cNvSpPr/>
      </dsp:nvSpPr>
      <dsp:spPr>
        <a:xfrm>
          <a:off x="7096663" y="2276214"/>
          <a:ext cx="889245" cy="88924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B953A-31C5-4D65-B768-3BD401433BD4}">
      <dsp:nvSpPr>
        <dsp:cNvPr id="0" name=""/>
        <dsp:cNvSpPr/>
      </dsp:nvSpPr>
      <dsp:spPr>
        <a:xfrm>
          <a:off x="7283404" y="2462955"/>
          <a:ext cx="515762" cy="5157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414BC-F2C6-4355-B6D8-122460197155}">
      <dsp:nvSpPr>
        <dsp:cNvPr id="0" name=""/>
        <dsp:cNvSpPr/>
      </dsp:nvSpPr>
      <dsp:spPr>
        <a:xfrm>
          <a:off x="8176460" y="2276214"/>
          <a:ext cx="2096077" cy="889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Streamlined product data upload, validation, and updates, with clear status reporting.</a:t>
          </a:r>
          <a:endParaRPr lang="en-US" sz="1100" kern="1200"/>
        </a:p>
      </dsp:txBody>
      <dsp:txXfrm>
        <a:off x="8176460" y="2276214"/>
        <a:ext cx="2096077" cy="889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8B9FE-A27D-524E-AF39-5C0C6F65DD0A}">
      <dsp:nvSpPr>
        <dsp:cNvPr id="0" name=""/>
        <dsp:cNvSpPr/>
      </dsp:nvSpPr>
      <dsp:spPr>
        <a:xfrm>
          <a:off x="2678" y="326502"/>
          <a:ext cx="2124830" cy="12748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Frontend Technologies:</a:t>
          </a:r>
          <a:endParaRPr lang="en-US" sz="1400" kern="1200" dirty="0"/>
        </a:p>
      </dsp:txBody>
      <dsp:txXfrm>
        <a:off x="2678" y="326502"/>
        <a:ext cx="2124830" cy="1274898"/>
      </dsp:txXfrm>
    </dsp:sp>
    <dsp:sp modelId="{A72A90A7-54BF-A14F-837C-E005F13F7E1B}">
      <dsp:nvSpPr>
        <dsp:cNvPr id="0" name=""/>
        <dsp:cNvSpPr/>
      </dsp:nvSpPr>
      <dsp:spPr>
        <a:xfrm>
          <a:off x="2339992" y="326502"/>
          <a:ext cx="2124830" cy="1274898"/>
        </a:xfrm>
        <a:prstGeom prst="rect">
          <a:avLst/>
        </a:prstGeom>
        <a:solidFill>
          <a:schemeClr val="accent5">
            <a:hueOff val="-250004"/>
            <a:satOff val="971"/>
            <a:lumOff val="-2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HTML: Used for structuring the web pages and creating the user interface.</a:t>
          </a:r>
          <a:endParaRPr lang="en-US" sz="1400" kern="1200"/>
        </a:p>
      </dsp:txBody>
      <dsp:txXfrm>
        <a:off x="2339992" y="326502"/>
        <a:ext cx="2124830" cy="1274898"/>
      </dsp:txXfrm>
    </dsp:sp>
    <dsp:sp modelId="{CD14F08A-4AA4-214C-BE9B-54FC243900A6}">
      <dsp:nvSpPr>
        <dsp:cNvPr id="0" name=""/>
        <dsp:cNvSpPr/>
      </dsp:nvSpPr>
      <dsp:spPr>
        <a:xfrm>
          <a:off x="4677306" y="326502"/>
          <a:ext cx="2124830" cy="1274898"/>
        </a:xfrm>
        <a:prstGeom prst="rect">
          <a:avLst/>
        </a:prstGeom>
        <a:solidFill>
          <a:schemeClr val="accent5">
            <a:hueOff val="-500008"/>
            <a:satOff val="1943"/>
            <a:lumOff val="-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CSS: Applied for styling and formatting the web pages, ensuring a visually appealing design.</a:t>
          </a:r>
          <a:endParaRPr lang="en-US" sz="1400" kern="1200"/>
        </a:p>
      </dsp:txBody>
      <dsp:txXfrm>
        <a:off x="4677306" y="326502"/>
        <a:ext cx="2124830" cy="1274898"/>
      </dsp:txXfrm>
    </dsp:sp>
    <dsp:sp modelId="{2CF099B1-B200-AB44-9A06-C8F930144563}">
      <dsp:nvSpPr>
        <dsp:cNvPr id="0" name=""/>
        <dsp:cNvSpPr/>
      </dsp:nvSpPr>
      <dsp:spPr>
        <a:xfrm>
          <a:off x="7014620" y="326502"/>
          <a:ext cx="2124830" cy="1274898"/>
        </a:xfrm>
        <a:prstGeom prst="rect">
          <a:avLst/>
        </a:prstGeom>
        <a:solidFill>
          <a:schemeClr val="accent5">
            <a:hueOff val="-750012"/>
            <a:satOff val="2914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JavaScript: Implemented for adding interactivity, enhancing user experience, and handling client-side operations.</a:t>
          </a:r>
          <a:endParaRPr lang="en-US" sz="1400" kern="1200" dirty="0"/>
        </a:p>
      </dsp:txBody>
      <dsp:txXfrm>
        <a:off x="7014620" y="326502"/>
        <a:ext cx="2124830" cy="1274898"/>
      </dsp:txXfrm>
    </dsp:sp>
    <dsp:sp modelId="{BC533637-BED6-2245-8C6E-4836D18F04F8}">
      <dsp:nvSpPr>
        <dsp:cNvPr id="0" name=""/>
        <dsp:cNvSpPr/>
      </dsp:nvSpPr>
      <dsp:spPr>
        <a:xfrm>
          <a:off x="1171335" y="1813884"/>
          <a:ext cx="2124830" cy="1274898"/>
        </a:xfrm>
        <a:prstGeom prst="rect">
          <a:avLst/>
        </a:prstGeom>
        <a:solidFill>
          <a:schemeClr val="accent5">
            <a:hueOff val="-1000016"/>
            <a:satOff val="3885"/>
            <a:lumOff val="-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Backend Technologies:</a:t>
          </a:r>
          <a:endParaRPr lang="en-US" sz="1400" kern="1200"/>
        </a:p>
      </dsp:txBody>
      <dsp:txXfrm>
        <a:off x="1171335" y="1813884"/>
        <a:ext cx="2124830" cy="1274898"/>
      </dsp:txXfrm>
    </dsp:sp>
    <dsp:sp modelId="{5ABFEC44-F391-F447-951D-264B8DE2AAF4}">
      <dsp:nvSpPr>
        <dsp:cNvPr id="0" name=""/>
        <dsp:cNvSpPr/>
      </dsp:nvSpPr>
      <dsp:spPr>
        <a:xfrm>
          <a:off x="3508649" y="1813884"/>
          <a:ext cx="2124830" cy="1274898"/>
        </a:xfrm>
        <a:prstGeom prst="rect">
          <a:avLst/>
        </a:prstGeom>
        <a:solidFill>
          <a:schemeClr val="accent5">
            <a:hueOff val="-1250019"/>
            <a:satOff val="4857"/>
            <a:lumOff val="-13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Java: Utilized for server-side programming and application logic. Java provides robustness and scalability.</a:t>
          </a:r>
          <a:endParaRPr lang="en-US" sz="1400" kern="1200" dirty="0"/>
        </a:p>
      </dsp:txBody>
      <dsp:txXfrm>
        <a:off x="3508649" y="1813884"/>
        <a:ext cx="2124830" cy="1274898"/>
      </dsp:txXfrm>
    </dsp:sp>
    <dsp:sp modelId="{D2F30519-C7E1-D74A-8544-4769FA0F69A6}">
      <dsp:nvSpPr>
        <dsp:cNvPr id="0" name=""/>
        <dsp:cNvSpPr/>
      </dsp:nvSpPr>
      <dsp:spPr>
        <a:xfrm>
          <a:off x="5845963" y="1813884"/>
          <a:ext cx="2124830" cy="1274898"/>
        </a:xfrm>
        <a:prstGeom prst="rect">
          <a:avLst/>
        </a:prstGeom>
        <a:solidFill>
          <a:schemeClr val="accent5">
            <a:hueOff val="-1500023"/>
            <a:satOff val="5828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MySQL: Employed as the relational database management system (RDBMS) to store and manage data efficiently.</a:t>
          </a:r>
          <a:endParaRPr lang="en-US" sz="1400" kern="1200" dirty="0"/>
        </a:p>
      </dsp:txBody>
      <dsp:txXfrm>
        <a:off x="5845963" y="1813884"/>
        <a:ext cx="2124830" cy="1274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0816B-8A22-4C47-A5AC-9A40A1ADEF0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9D402-3107-6C4C-A1EE-46013FD8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8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5287e13b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5287e13b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5287e13b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5287e13b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5287e13b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5287e13b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5287e13b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5287e13b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5287e13b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5287e13b0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fa3c8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6fa3c8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5287e13b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5287e13b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5287e13b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5287e13b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5287e13b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5287e13b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5287e13b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5287e13b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5287e13b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5287e13b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5287e13b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5287e13b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5287e13b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5287e13b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5287e13b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5287e13b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9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10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9204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332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5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3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94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1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7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6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9/15/23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9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spheres in a blurry effect">
            <a:extLst>
              <a:ext uri="{FF2B5EF4-FFF2-40B4-BE49-F238E27FC236}">
                <a16:creationId xmlns:a16="http://schemas.microsoft.com/office/drawing/2014/main" id="{5242F129-11FE-DB72-1E66-FD84719B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124" b="17880"/>
          <a:stretch/>
        </p:blipFill>
        <p:spPr>
          <a:xfrm>
            <a:off x="50820" y="209491"/>
            <a:ext cx="12191980" cy="6856429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BD562-EC0F-4447-9B41-DB322652A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8161" y="2211978"/>
            <a:ext cx="3535679" cy="14257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dirty="0"/>
              <a:t>Order Processing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FC2C5-C510-ED01-29CE-16B4BE2DA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235" y="4067967"/>
            <a:ext cx="3867150" cy="877585"/>
          </a:xfrm>
        </p:spPr>
        <p:txBody>
          <a:bodyPr>
            <a:normAutofit fontScale="55000" lnSpcReduction="20000"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b="1" dirty="0"/>
              <a:t>Team Members:</a:t>
            </a:r>
            <a:endParaRPr lang="en-IN" b="1"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Shreyal Shah</a:t>
            </a:r>
            <a:r>
              <a:rPr lang="en-IN" dirty="0"/>
              <a:t> | </a:t>
            </a:r>
            <a:r>
              <a:rPr lang="en" dirty="0"/>
              <a:t>Shivani Vemula</a:t>
            </a:r>
            <a:r>
              <a:rPr lang="en-IN" dirty="0"/>
              <a:t> | </a:t>
            </a:r>
            <a:r>
              <a:rPr lang="en" dirty="0"/>
              <a:t>Vaishnavi Bhujbal</a:t>
            </a:r>
            <a:r>
              <a:rPr lang="en-IN" dirty="0"/>
              <a:t> | </a:t>
            </a:r>
            <a:r>
              <a:rPr lang="en" dirty="0"/>
              <a:t>Shrikant Bhange</a:t>
            </a:r>
            <a:endParaRPr lang="en-IN"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Jitendra Bisht | Anchal Chand | Anjali | Prathamesh Wavhal</a:t>
            </a:r>
            <a:endParaRPr lang="en-IN" dirty="0"/>
          </a:p>
          <a:p>
            <a:pPr algn="ctr"/>
            <a:endParaRPr lang="en-US" dirty="0"/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058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Quote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200" y="706034"/>
            <a:ext cx="12496400" cy="594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4" y="597480"/>
            <a:ext cx="12191997" cy="632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 Products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878034"/>
            <a:ext cx="11785597" cy="492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 Products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878034"/>
            <a:ext cx="11785597" cy="492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05619"/>
            <a:ext cx="12192000" cy="464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Login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200" y="706034"/>
            <a:ext cx="12496400" cy="594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Order Management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401" y="706033"/>
            <a:ext cx="9311212" cy="59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 Generated Invoice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8" y="613434"/>
            <a:ext cx="12098351" cy="6244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 Generated Invoice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00" y="586967"/>
            <a:ext cx="10953733" cy="705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 descr="Computer script on a screen">
            <a:extLst>
              <a:ext uri="{FF2B5EF4-FFF2-40B4-BE49-F238E27FC236}">
                <a16:creationId xmlns:a16="http://schemas.microsoft.com/office/drawing/2014/main" id="{FAA2E3D2-2E2F-4193-0673-D68F743B4E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990" b="9759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CEB96CAC-5A33-8303-9C73-1B3220A5D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524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1280159" y="2211977"/>
            <a:ext cx="3535679" cy="14509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tx1"/>
                </a:solidFill>
              </a:rPr>
              <a:t> software Tools Used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7454BE46-239F-BB50-4643-61FF5943B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204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4" name="Rectangle 206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08">
            <a:extLst>
              <a:ext uri="{FF2B5EF4-FFF2-40B4-BE49-F238E27FC236}">
                <a16:creationId xmlns:a16="http://schemas.microsoft.com/office/drawing/2014/main" id="{F3783408-1B05-636E-455B-D26704EB5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0">
            <a:extLst>
              <a:ext uri="{FF2B5EF4-FFF2-40B4-BE49-F238E27FC236}">
                <a16:creationId xmlns:a16="http://schemas.microsoft.com/office/drawing/2014/main" id="{A18AB815-F7F2-44CA-A973-E4E11087F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3995" y="531155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0" name="Google Shape;198;p34">
            <a:extLst>
              <a:ext uri="{FF2B5EF4-FFF2-40B4-BE49-F238E27FC236}">
                <a16:creationId xmlns:a16="http://schemas.microsoft.com/office/drawing/2014/main" id="{B80D5DCD-C768-FAC9-C7D7-86AFAC582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8628"/>
              </p:ext>
            </p:extLst>
          </p:nvPr>
        </p:nvGraphicFramePr>
        <p:xfrm>
          <a:off x="1525870" y="1078173"/>
          <a:ext cx="9142130" cy="3415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42BEC-65CB-00F6-1A01-357984E60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85" b="13807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B96CAC-5A33-8303-9C73-1B3220A5D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524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70CA2-88D8-9E5C-2750-D7A10E7A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2211977"/>
            <a:ext cx="3535679" cy="1450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>
                <a:solidFill>
                  <a:schemeClr val="tx1"/>
                </a:solidFill>
              </a:rPr>
              <a:t>LeaRNINGS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54BE46-239F-BB50-4643-61FF5943B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AC246-FC66-1D5A-E2E1-7DABA5CC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en-IN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Overview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364961-1667-6B22-A0E3-706BCC675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69969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409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 descr="Background pointer shape in timeline graphic"/>
          <p:cNvSpPr/>
          <p:nvPr/>
        </p:nvSpPr>
        <p:spPr>
          <a:xfrm>
            <a:off x="454579" y="2932000"/>
            <a:ext cx="2496400" cy="9940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209" name="Google Shape;209;p36"/>
          <p:cNvSpPr txBox="1">
            <a:spLocks noGrp="1"/>
          </p:cNvSpPr>
          <p:nvPr>
            <p:ph type="body" idx="4294967295"/>
          </p:nvPr>
        </p:nvSpPr>
        <p:spPr>
          <a:xfrm>
            <a:off x="454564" y="3115400"/>
            <a:ext cx="1940800" cy="6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b="1">
                <a:solidFill>
                  <a:schemeClr val="lt1"/>
                </a:solidFill>
              </a:rPr>
              <a:t>Adaptability</a:t>
            </a:r>
            <a:endParaRPr sz="2133" b="1">
              <a:solidFill>
                <a:schemeClr val="lt1"/>
              </a:solidFill>
            </a:endParaRPr>
          </a:p>
        </p:txBody>
      </p:sp>
      <p:grpSp>
        <p:nvGrpSpPr>
          <p:cNvPr id="210" name="Google Shape;210;p36"/>
          <p:cNvGrpSpPr/>
          <p:nvPr/>
        </p:nvGrpSpPr>
        <p:grpSpPr>
          <a:xfrm>
            <a:off x="1292360" y="2146954"/>
            <a:ext cx="265200" cy="791541"/>
            <a:chOff x="777447" y="1610215"/>
            <a:chExt cx="198900" cy="593656"/>
          </a:xfrm>
        </p:grpSpPr>
        <p:cxnSp>
          <p:nvCxnSpPr>
            <p:cNvPr id="211" name="Google Shape;211;p36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2" name="Google Shape;212;p36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3" name="Google Shape;213;p36" descr="Background pointer shape in timeline graphic"/>
          <p:cNvSpPr/>
          <p:nvPr/>
        </p:nvSpPr>
        <p:spPr>
          <a:xfrm>
            <a:off x="2422739" y="2932000"/>
            <a:ext cx="2734800" cy="9940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4294967295"/>
          </p:nvPr>
        </p:nvSpPr>
        <p:spPr>
          <a:xfrm>
            <a:off x="2835089" y="3115400"/>
            <a:ext cx="1754000" cy="6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b="1">
                <a:solidFill>
                  <a:schemeClr val="lt1"/>
                </a:solidFill>
              </a:rPr>
              <a:t>Problem-</a:t>
            </a:r>
            <a:endParaRPr sz="2133" b="1">
              <a:solidFill>
                <a:schemeClr val="lt1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b="1">
                <a:solidFill>
                  <a:schemeClr val="lt1"/>
                </a:solidFill>
              </a:rPr>
              <a:t>Solving</a:t>
            </a:r>
            <a:endParaRPr sz="2133" b="1">
              <a:solidFill>
                <a:schemeClr val="lt1"/>
              </a:solidFill>
            </a:endParaRPr>
          </a:p>
        </p:txBody>
      </p:sp>
      <p:grpSp>
        <p:nvGrpSpPr>
          <p:cNvPr id="215" name="Google Shape;215;p36"/>
          <p:cNvGrpSpPr/>
          <p:nvPr/>
        </p:nvGrpSpPr>
        <p:grpSpPr>
          <a:xfrm>
            <a:off x="3579509" y="3918611"/>
            <a:ext cx="265200" cy="791541"/>
            <a:chOff x="2223534" y="2938958"/>
            <a:chExt cx="198900" cy="593656"/>
          </a:xfrm>
        </p:grpSpPr>
        <p:cxnSp>
          <p:nvCxnSpPr>
            <p:cNvPr id="216" name="Google Shape;216;p36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7" name="Google Shape;217;p36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8" name="Google Shape;218;p36" descr="Background pointer shape in timeline graphic"/>
          <p:cNvSpPr/>
          <p:nvPr/>
        </p:nvSpPr>
        <p:spPr>
          <a:xfrm>
            <a:off x="4629297" y="2932000"/>
            <a:ext cx="2734800" cy="9940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4294967295"/>
          </p:nvPr>
        </p:nvSpPr>
        <p:spPr>
          <a:xfrm>
            <a:off x="4957300" y="3115400"/>
            <a:ext cx="2198800" cy="6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b="1">
                <a:solidFill>
                  <a:schemeClr val="lt1"/>
                </a:solidFill>
              </a:rPr>
              <a:t>Communication</a:t>
            </a:r>
            <a:endParaRPr sz="2133" b="1">
              <a:solidFill>
                <a:schemeClr val="lt1"/>
              </a:solidFill>
            </a:endParaRPr>
          </a:p>
        </p:txBody>
      </p:sp>
      <p:grpSp>
        <p:nvGrpSpPr>
          <p:cNvPr id="220" name="Google Shape;220;p36"/>
          <p:cNvGrpSpPr/>
          <p:nvPr/>
        </p:nvGrpSpPr>
        <p:grpSpPr>
          <a:xfrm>
            <a:off x="5759393" y="2146954"/>
            <a:ext cx="265200" cy="791541"/>
            <a:chOff x="3918084" y="1610215"/>
            <a:chExt cx="198900" cy="593656"/>
          </a:xfrm>
        </p:grpSpPr>
        <p:cxnSp>
          <p:nvCxnSpPr>
            <p:cNvPr id="221" name="Google Shape;221;p3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2" name="Google Shape;222;p3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3" name="Google Shape;223;p36" descr="Background pointer shape in timeline graphic"/>
          <p:cNvSpPr/>
          <p:nvPr/>
        </p:nvSpPr>
        <p:spPr>
          <a:xfrm>
            <a:off x="6835857" y="2932000"/>
            <a:ext cx="2734800" cy="9940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4294967295"/>
          </p:nvPr>
        </p:nvSpPr>
        <p:spPr>
          <a:xfrm>
            <a:off x="7222267" y="3115400"/>
            <a:ext cx="1998400" cy="6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b="1">
                <a:solidFill>
                  <a:schemeClr val="lt1"/>
                </a:solidFill>
              </a:rPr>
              <a:t>Time</a:t>
            </a:r>
            <a:endParaRPr sz="2133" b="1">
              <a:solidFill>
                <a:schemeClr val="lt1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b="1">
                <a:solidFill>
                  <a:schemeClr val="lt1"/>
                </a:solidFill>
              </a:rPr>
              <a:t>Management</a:t>
            </a:r>
            <a:endParaRPr sz="2133" b="1">
              <a:solidFill>
                <a:schemeClr val="lt1"/>
              </a:solidFill>
            </a:endParaRPr>
          </a:p>
        </p:txBody>
      </p:sp>
      <p:grpSp>
        <p:nvGrpSpPr>
          <p:cNvPr id="225" name="Google Shape;225;p36"/>
          <p:cNvGrpSpPr/>
          <p:nvPr/>
        </p:nvGrpSpPr>
        <p:grpSpPr>
          <a:xfrm>
            <a:off x="7964093" y="3918611"/>
            <a:ext cx="265200" cy="791541"/>
            <a:chOff x="5958946" y="2938958"/>
            <a:chExt cx="198900" cy="593656"/>
          </a:xfrm>
        </p:grpSpPr>
        <p:cxnSp>
          <p:nvCxnSpPr>
            <p:cNvPr id="226" name="Google Shape;226;p36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" name="Google Shape;227;p36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8" name="Google Shape;228;p36" descr="Background pointer shape in timeline graphic"/>
          <p:cNvSpPr/>
          <p:nvPr/>
        </p:nvSpPr>
        <p:spPr>
          <a:xfrm>
            <a:off x="9042417" y="2932000"/>
            <a:ext cx="2734800" cy="9940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4294967295"/>
          </p:nvPr>
        </p:nvSpPr>
        <p:spPr>
          <a:xfrm>
            <a:off x="9482000" y="3115400"/>
            <a:ext cx="1940800" cy="6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b="1">
                <a:solidFill>
                  <a:schemeClr val="lt1"/>
                </a:solidFill>
              </a:rPr>
              <a:t>Project</a:t>
            </a:r>
            <a:endParaRPr sz="2133" b="1">
              <a:solidFill>
                <a:schemeClr val="lt1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b="1">
                <a:solidFill>
                  <a:schemeClr val="lt1"/>
                </a:solidFill>
              </a:rPr>
              <a:t>Management</a:t>
            </a:r>
            <a:endParaRPr sz="2133" b="1">
              <a:solidFill>
                <a:schemeClr val="lt1"/>
              </a:solidFill>
            </a:endParaRPr>
          </a:p>
        </p:txBody>
      </p:sp>
      <p:grpSp>
        <p:nvGrpSpPr>
          <p:cNvPr id="230" name="Google Shape;230;p36"/>
          <p:cNvGrpSpPr/>
          <p:nvPr/>
        </p:nvGrpSpPr>
        <p:grpSpPr>
          <a:xfrm>
            <a:off x="10226409" y="2146954"/>
            <a:ext cx="265200" cy="791541"/>
            <a:chOff x="3918084" y="1610215"/>
            <a:chExt cx="198900" cy="593656"/>
          </a:xfrm>
        </p:grpSpPr>
        <p:cxnSp>
          <p:nvCxnSpPr>
            <p:cNvPr id="231" name="Google Shape;231;p3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2" name="Google Shape;232;p3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33" name="Google Shape;233;p36"/>
          <p:cNvSpPr txBox="1"/>
          <p:nvPr/>
        </p:nvSpPr>
        <p:spPr>
          <a:xfrm>
            <a:off x="207700" y="500200"/>
            <a:ext cx="3267600" cy="1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Lato"/>
                <a:ea typeface="Lato"/>
                <a:cs typeface="Lato"/>
                <a:sym typeface="Lato"/>
              </a:rPr>
              <a:t>Handling unexpected issues and changes in project requirements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2156333" y="4886167"/>
            <a:ext cx="32676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Lato"/>
                <a:ea typeface="Lato"/>
                <a:cs typeface="Lato"/>
                <a:sym typeface="Lato"/>
              </a:rPr>
              <a:t>Project presented various challenges and problems to solve, enhancing our critical thinking and troubleshooting skills.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4258200" y="414833"/>
            <a:ext cx="32676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Lato"/>
                <a:ea typeface="Lato"/>
                <a:cs typeface="Lato"/>
                <a:sym typeface="Lato"/>
              </a:rPr>
              <a:t>Working in a team, we developed communication skills through collaboration, discussions, and reporting progress.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6462900" y="4886167"/>
            <a:ext cx="32676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Lato"/>
                <a:ea typeface="Lato"/>
                <a:cs typeface="Lato"/>
                <a:sym typeface="Lato"/>
              </a:rPr>
              <a:t>Managing project deadline and priorities improved our time management skills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8308700" y="216400"/>
            <a:ext cx="37636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Lato"/>
                <a:ea typeface="Lato"/>
                <a:cs typeface="Lato"/>
                <a:sym typeface="Lato"/>
              </a:rPr>
              <a:t>Managing and organizing a project with multiple components and features improved our project management skills, including planning, task tracking, and prioritization.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8B76348C-0671-C11B-5268-B5E57835B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842" b="13176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0A0432-F95F-6441-CC5D-B6BB755F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42985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82DD3-50E6-9AF6-65A2-413859ADC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1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>
                <a:solidFill>
                  <a:schemeClr val="tx1"/>
                </a:solidFill>
              </a:rPr>
              <a:t>Thankyou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0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BECE-6F14-CB6D-A487-C583F21A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Application Features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B05886-C802-7841-3E28-A556D5920A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2500" y="2285997"/>
          <a:ext cx="10287000" cy="389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89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F55FD1-95FA-98DA-84AA-145D29A5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9490B22-B676-4B81-2E06-3E5808F7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981" b="974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C9EE06-57AF-0FF5-450C-2A606C23B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75140"/>
            <a:ext cx="12192000" cy="448838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1814">
                <a:schemeClr val="accent1">
                  <a:lumMod val="60000"/>
                  <a:lumOff val="40000"/>
                  <a:alpha val="8900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EA54E-660C-4156-80CF-17AEFADF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404558"/>
            <a:ext cx="7355457" cy="15601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Application UI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6825" y="529252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84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1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09F55FD1-95FA-98DA-84AA-145D29A5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96;p17" descr="A screenshot of a website&#10;&#10;Description automatically generated">
            <a:extLst>
              <a:ext uri="{FF2B5EF4-FFF2-40B4-BE49-F238E27FC236}">
                <a16:creationId xmlns:a16="http://schemas.microsoft.com/office/drawing/2014/main" id="{D910B75E-8947-4A08-8F92-19301C238D1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12430" r="4015" b="1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</p:spPr>
      </p:pic>
      <p:sp>
        <p:nvSpPr>
          <p:cNvPr id="35" name="Rectangle 27">
            <a:extLst>
              <a:ext uri="{FF2B5EF4-FFF2-40B4-BE49-F238E27FC236}">
                <a16:creationId xmlns:a16="http://schemas.microsoft.com/office/drawing/2014/main" id="{3AC9EE06-57AF-0FF5-450C-2A606C23B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75140"/>
            <a:ext cx="12192000" cy="448838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1814">
                <a:schemeClr val="accent1">
                  <a:lumMod val="60000"/>
                  <a:lumOff val="40000"/>
                  <a:alpha val="8900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F60CD-FEA8-5DC4-E6B0-55E862CB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404558"/>
            <a:ext cx="7355457" cy="15601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ym typeface="Lato"/>
              </a:rPr>
              <a:t>Welcome Page</a:t>
            </a:r>
            <a:br>
              <a:rPr lang="en-US">
                <a:sym typeface="Lato"/>
              </a:rPr>
            </a:br>
            <a:endParaRPr lang="en-US" dirty="0"/>
          </a:p>
        </p:txBody>
      </p:sp>
      <p:cxnSp>
        <p:nvCxnSpPr>
          <p:cNvPr id="36" name="Straight Connector 2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6825" y="529252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05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 Login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6969"/>
            <a:ext cx="12192001" cy="576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 Order Management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51" y="679601"/>
            <a:ext cx="11713299" cy="5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Generated Invoice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692800"/>
            <a:ext cx="11650051" cy="59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/>
        </p:nvSpPr>
        <p:spPr>
          <a:xfrm>
            <a:off x="0" y="0"/>
            <a:ext cx="121920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Generated Invoice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01" y="489601"/>
            <a:ext cx="11628465" cy="731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LightSeedLeftStep">
      <a:dk1>
        <a:srgbClr val="000000"/>
      </a:dk1>
      <a:lt1>
        <a:srgbClr val="FFFFFF"/>
      </a:lt1>
      <a:dk2>
        <a:srgbClr val="233A3E"/>
      </a:dk2>
      <a:lt2>
        <a:srgbClr val="E8E8E2"/>
      </a:lt2>
      <a:accent1>
        <a:srgbClr val="9697C6"/>
      </a:accent1>
      <a:accent2>
        <a:srgbClr val="7F99BA"/>
      </a:accent2>
      <a:accent3>
        <a:srgbClr val="80ABB3"/>
      </a:accent3>
      <a:accent4>
        <a:srgbClr val="78B0A1"/>
      </a:accent4>
      <a:accent5>
        <a:srgbClr val="84AE91"/>
      </a:accent5>
      <a:accent6>
        <a:srgbClr val="7FB179"/>
      </a:accent6>
      <a:hlink>
        <a:srgbClr val="868551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339</Words>
  <Application>Microsoft Macintosh PowerPoint</Application>
  <PresentationFormat>Widescreen</PresentationFormat>
  <Paragraphs>52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Lato</vt:lpstr>
      <vt:lpstr>Raleway</vt:lpstr>
      <vt:lpstr>Trade Gothic Next Cond</vt:lpstr>
      <vt:lpstr>Trade Gothic Next Light</vt:lpstr>
      <vt:lpstr>AfterglowVTI</vt:lpstr>
      <vt:lpstr>Order Processing System</vt:lpstr>
      <vt:lpstr>Overview</vt:lpstr>
      <vt:lpstr>Application Features</vt:lpstr>
      <vt:lpstr>Application UI</vt:lpstr>
      <vt:lpstr>Welcome Page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software Tools Used</vt:lpstr>
      <vt:lpstr>PowerPoint Presentation</vt:lpstr>
      <vt:lpstr>LeaRNINGS</vt:lpstr>
      <vt:lpstr>PowerPoint Presentation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Processing System</dc:title>
  <dc:creator>42209_SHRIKANT_22_23</dc:creator>
  <cp:lastModifiedBy>42209_SHRIKANT_22_23</cp:lastModifiedBy>
  <cp:revision>3</cp:revision>
  <dcterms:created xsi:type="dcterms:W3CDTF">2023-09-14T17:33:46Z</dcterms:created>
  <dcterms:modified xsi:type="dcterms:W3CDTF">2023-09-15T01:09:19Z</dcterms:modified>
</cp:coreProperties>
</file>